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3857" r:id="rId3"/>
    <p:sldId id="3858" r:id="rId4"/>
    <p:sldId id="3859" r:id="rId5"/>
    <p:sldId id="3860" r:id="rId6"/>
    <p:sldId id="3849" r:id="rId7"/>
    <p:sldId id="3852" r:id="rId8"/>
    <p:sldId id="3853" r:id="rId9"/>
    <p:sldId id="3844" r:id="rId10"/>
    <p:sldId id="3846" r:id="rId11"/>
    <p:sldId id="261" r:id="rId12"/>
    <p:sldId id="3861" r:id="rId13"/>
    <p:sldId id="3863" r:id="rId14"/>
    <p:sldId id="3854" r:id="rId15"/>
    <p:sldId id="3855" r:id="rId16"/>
    <p:sldId id="3856" r:id="rId17"/>
    <p:sldId id="3862" r:id="rId18"/>
    <p:sldId id="385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E60762-F76E-4464-AF1E-22A8262A590E}" v="17" dt="2024-09-13T19:50:37.4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8329" autoAdjust="0"/>
  </p:normalViewPr>
  <p:slideViewPr>
    <p:cSldViewPr snapToGrid="0">
      <p:cViewPr varScale="1">
        <p:scale>
          <a:sx n="55" d="100"/>
          <a:sy n="55" d="100"/>
        </p:scale>
        <p:origin x="102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an Lusi" userId="3ba3e68f5efa42f2" providerId="LiveId" clId="{EBE60762-F76E-4464-AF1E-22A8262A590E}"/>
    <pc:docChg chg="undo redo custSel addSld delSld modSld">
      <pc:chgData name="Susan Lusi" userId="3ba3e68f5efa42f2" providerId="LiveId" clId="{EBE60762-F76E-4464-AF1E-22A8262A590E}" dt="2024-09-13T19:50:06.557" v="3601" actId="20577"/>
      <pc:docMkLst>
        <pc:docMk/>
      </pc:docMkLst>
      <pc:sldChg chg="modSp mod">
        <pc:chgData name="Susan Lusi" userId="3ba3e68f5efa42f2" providerId="LiveId" clId="{EBE60762-F76E-4464-AF1E-22A8262A590E}" dt="2024-09-13T19:48:26.855" v="3600" actId="20577"/>
        <pc:sldMkLst>
          <pc:docMk/>
          <pc:sldMk cId="517426050" sldId="257"/>
        </pc:sldMkLst>
        <pc:spChg chg="mod">
          <ac:chgData name="Susan Lusi" userId="3ba3e68f5efa42f2" providerId="LiveId" clId="{EBE60762-F76E-4464-AF1E-22A8262A590E}" dt="2024-09-13T19:48:26.855" v="3600" actId="20577"/>
          <ac:spMkLst>
            <pc:docMk/>
            <pc:sldMk cId="517426050" sldId="257"/>
            <ac:spMk id="4" creationId="{10047101-8D42-6100-9CEA-AEC0FAEAB606}"/>
          </ac:spMkLst>
        </pc:spChg>
      </pc:sldChg>
      <pc:sldChg chg="addSp delSp modSp mod modClrScheme chgLayout">
        <pc:chgData name="Susan Lusi" userId="3ba3e68f5efa42f2" providerId="LiveId" clId="{EBE60762-F76E-4464-AF1E-22A8262A590E}" dt="2024-09-13T19:50:06.557" v="3601" actId="20577"/>
        <pc:sldMkLst>
          <pc:docMk/>
          <pc:sldMk cId="3666674671" sldId="261"/>
        </pc:sldMkLst>
        <pc:spChg chg="mod ord">
          <ac:chgData name="Susan Lusi" userId="3ba3e68f5efa42f2" providerId="LiveId" clId="{EBE60762-F76E-4464-AF1E-22A8262A590E}" dt="2024-09-13T19:50:06.557" v="3601" actId="20577"/>
          <ac:spMkLst>
            <pc:docMk/>
            <pc:sldMk cId="3666674671" sldId="261"/>
            <ac:spMk id="2" creationId="{9635F5E3-2B1C-7C0A-8581-67A9052D13AA}"/>
          </ac:spMkLst>
        </pc:spChg>
        <pc:spChg chg="mod ord">
          <ac:chgData name="Susan Lusi" userId="3ba3e68f5efa42f2" providerId="LiveId" clId="{EBE60762-F76E-4464-AF1E-22A8262A590E}" dt="2024-09-12T17:34:38.380" v="3595" actId="20577"/>
          <ac:spMkLst>
            <pc:docMk/>
            <pc:sldMk cId="3666674671" sldId="261"/>
            <ac:spMk id="3" creationId="{A6A33159-D030-2F82-A142-F75940728319}"/>
          </ac:spMkLst>
        </pc:spChg>
        <pc:spChg chg="add del mod ord">
          <ac:chgData name="Susan Lusi" userId="3ba3e68f5efa42f2" providerId="LiveId" clId="{EBE60762-F76E-4464-AF1E-22A8262A590E}" dt="2024-09-05T19:05:28.499" v="100" actId="700"/>
          <ac:spMkLst>
            <pc:docMk/>
            <pc:sldMk cId="3666674671" sldId="261"/>
            <ac:spMk id="4" creationId="{D8F5CF56-DDD2-3B9E-CDF3-7364BF4A3933}"/>
          </ac:spMkLst>
        </pc:spChg>
      </pc:sldChg>
      <pc:sldChg chg="modSp mod">
        <pc:chgData name="Susan Lusi" userId="3ba3e68f5efa42f2" providerId="LiveId" clId="{EBE60762-F76E-4464-AF1E-22A8262A590E}" dt="2024-08-15T02:29:07.014" v="11" actId="20577"/>
        <pc:sldMkLst>
          <pc:docMk/>
          <pc:sldMk cId="71893410" sldId="3853"/>
        </pc:sldMkLst>
        <pc:spChg chg="mod">
          <ac:chgData name="Susan Lusi" userId="3ba3e68f5efa42f2" providerId="LiveId" clId="{EBE60762-F76E-4464-AF1E-22A8262A590E}" dt="2024-08-15T02:29:07.014" v="11" actId="20577"/>
          <ac:spMkLst>
            <pc:docMk/>
            <pc:sldMk cId="71893410" sldId="3853"/>
            <ac:spMk id="3" creationId="{ECC8AA23-D8D0-93BE-5C5F-103A750B0D2F}"/>
          </ac:spMkLst>
        </pc:spChg>
      </pc:sldChg>
      <pc:sldChg chg="delSp modSp mod modNotesTx">
        <pc:chgData name="Susan Lusi" userId="3ba3e68f5efa42f2" providerId="LiveId" clId="{EBE60762-F76E-4464-AF1E-22A8262A590E}" dt="2024-09-10T16:56:27.992" v="3203" actId="20577"/>
        <pc:sldMkLst>
          <pc:docMk/>
          <pc:sldMk cId="1057188785" sldId="3855"/>
        </pc:sldMkLst>
        <pc:spChg chg="del">
          <ac:chgData name="Susan Lusi" userId="3ba3e68f5efa42f2" providerId="LiveId" clId="{EBE60762-F76E-4464-AF1E-22A8262A590E}" dt="2024-08-15T02:30:03.816" v="12" actId="21"/>
          <ac:spMkLst>
            <pc:docMk/>
            <pc:sldMk cId="1057188785" sldId="3855"/>
            <ac:spMk id="5" creationId="{D34014C3-01BB-54B9-0FF7-0A6C0ED980A0}"/>
          </ac:spMkLst>
        </pc:spChg>
        <pc:graphicFrameChg chg="modGraphic">
          <ac:chgData name="Susan Lusi" userId="3ba3e68f5efa42f2" providerId="LiveId" clId="{EBE60762-F76E-4464-AF1E-22A8262A590E}" dt="2024-08-15T02:30:22.377" v="21" actId="20577"/>
          <ac:graphicFrameMkLst>
            <pc:docMk/>
            <pc:sldMk cId="1057188785" sldId="3855"/>
            <ac:graphicFrameMk id="9" creationId="{D93123EC-C17E-C5F9-B2F4-6525E4A2DF1A}"/>
          </ac:graphicFrameMkLst>
        </pc:graphicFrameChg>
      </pc:sldChg>
      <pc:sldChg chg="modSp mod">
        <pc:chgData name="Susan Lusi" userId="3ba3e68f5efa42f2" providerId="LiveId" clId="{EBE60762-F76E-4464-AF1E-22A8262A590E}" dt="2024-08-15T02:30:39.991" v="23" actId="27636"/>
        <pc:sldMkLst>
          <pc:docMk/>
          <pc:sldMk cId="669939807" sldId="3856"/>
        </pc:sldMkLst>
        <pc:spChg chg="mod">
          <ac:chgData name="Susan Lusi" userId="3ba3e68f5efa42f2" providerId="LiveId" clId="{EBE60762-F76E-4464-AF1E-22A8262A590E}" dt="2024-08-15T02:30:39.991" v="23" actId="27636"/>
          <ac:spMkLst>
            <pc:docMk/>
            <pc:sldMk cId="669939807" sldId="3856"/>
            <ac:spMk id="3" creationId="{68A5FD2B-E3E5-1C2B-0151-21F216B14A33}"/>
          </ac:spMkLst>
        </pc:spChg>
      </pc:sldChg>
      <pc:sldChg chg="modSp mod">
        <pc:chgData name="Susan Lusi" userId="3ba3e68f5efa42f2" providerId="LiveId" clId="{EBE60762-F76E-4464-AF1E-22A8262A590E}" dt="2024-09-05T19:04:11.227" v="98" actId="122"/>
        <pc:sldMkLst>
          <pc:docMk/>
          <pc:sldMk cId="3325497650" sldId="3857"/>
        </pc:sldMkLst>
        <pc:spChg chg="mod">
          <ac:chgData name="Susan Lusi" userId="3ba3e68f5efa42f2" providerId="LiveId" clId="{EBE60762-F76E-4464-AF1E-22A8262A590E}" dt="2024-09-05T19:00:56.365" v="43" actId="20577"/>
          <ac:spMkLst>
            <pc:docMk/>
            <pc:sldMk cId="3325497650" sldId="3857"/>
            <ac:spMk id="2" creationId="{43C2181D-911C-1343-7267-E35AC86CCA0E}"/>
          </ac:spMkLst>
        </pc:spChg>
        <pc:spChg chg="mod">
          <ac:chgData name="Susan Lusi" userId="3ba3e68f5efa42f2" providerId="LiveId" clId="{EBE60762-F76E-4464-AF1E-22A8262A590E}" dt="2024-09-05T19:04:11.227" v="98" actId="122"/>
          <ac:spMkLst>
            <pc:docMk/>
            <pc:sldMk cId="3325497650" sldId="3857"/>
            <ac:spMk id="3" creationId="{9BEA8735-F1DC-1DE6-0A38-429B2F660F8A}"/>
          </ac:spMkLst>
        </pc:spChg>
      </pc:sldChg>
      <pc:sldChg chg="addSp delSp modSp new mod modClrScheme chgLayout">
        <pc:chgData name="Susan Lusi" userId="3ba3e68f5efa42f2" providerId="LiveId" clId="{EBE60762-F76E-4464-AF1E-22A8262A590E}" dt="2024-09-06T17:23:41.130" v="915" actId="114"/>
        <pc:sldMkLst>
          <pc:docMk/>
          <pc:sldMk cId="838817132" sldId="3858"/>
        </pc:sldMkLst>
        <pc:spChg chg="del mod ord">
          <ac:chgData name="Susan Lusi" userId="3ba3e68f5efa42f2" providerId="LiveId" clId="{EBE60762-F76E-4464-AF1E-22A8262A590E}" dt="2024-09-05T19:05:42.512" v="102" actId="700"/>
          <ac:spMkLst>
            <pc:docMk/>
            <pc:sldMk cId="838817132" sldId="3858"/>
            <ac:spMk id="2" creationId="{FB4241F3-9E20-B2B0-C08C-5914560C2C0F}"/>
          </ac:spMkLst>
        </pc:spChg>
        <pc:spChg chg="del mod ord">
          <ac:chgData name="Susan Lusi" userId="3ba3e68f5efa42f2" providerId="LiveId" clId="{EBE60762-F76E-4464-AF1E-22A8262A590E}" dt="2024-09-05T19:05:42.512" v="102" actId="700"/>
          <ac:spMkLst>
            <pc:docMk/>
            <pc:sldMk cId="838817132" sldId="3858"/>
            <ac:spMk id="3" creationId="{EB018E99-94E2-276A-1E0F-2CBCBDA1ED1F}"/>
          </ac:spMkLst>
        </pc:spChg>
        <pc:spChg chg="add mod ord">
          <ac:chgData name="Susan Lusi" userId="3ba3e68f5efa42f2" providerId="LiveId" clId="{EBE60762-F76E-4464-AF1E-22A8262A590E}" dt="2024-09-06T17:11:33.865" v="261" actId="20577"/>
          <ac:spMkLst>
            <pc:docMk/>
            <pc:sldMk cId="838817132" sldId="3858"/>
            <ac:spMk id="4" creationId="{5ECD1F12-38A7-DFA2-C2A4-F0826B913288}"/>
          </ac:spMkLst>
        </pc:spChg>
        <pc:spChg chg="add mod ord">
          <ac:chgData name="Susan Lusi" userId="3ba3e68f5efa42f2" providerId="LiveId" clId="{EBE60762-F76E-4464-AF1E-22A8262A590E}" dt="2024-09-06T17:20:27.938" v="585" actId="114"/>
          <ac:spMkLst>
            <pc:docMk/>
            <pc:sldMk cId="838817132" sldId="3858"/>
            <ac:spMk id="5" creationId="{51FF025C-97B4-EF33-E992-6D169BB502E7}"/>
          </ac:spMkLst>
        </pc:spChg>
        <pc:spChg chg="add mod ord">
          <ac:chgData name="Susan Lusi" userId="3ba3e68f5efa42f2" providerId="LiveId" clId="{EBE60762-F76E-4464-AF1E-22A8262A590E}" dt="2024-09-06T17:23:41.130" v="915" actId="114"/>
          <ac:spMkLst>
            <pc:docMk/>
            <pc:sldMk cId="838817132" sldId="3858"/>
            <ac:spMk id="6" creationId="{C48D5F75-4CCB-E9EF-3258-449AB006BA1E}"/>
          </ac:spMkLst>
        </pc:spChg>
      </pc:sldChg>
      <pc:sldChg chg="addSp delSp modSp new mod modClrScheme chgLayout">
        <pc:chgData name="Susan Lusi" userId="3ba3e68f5efa42f2" providerId="LiveId" clId="{EBE60762-F76E-4464-AF1E-22A8262A590E}" dt="2024-09-06T18:39:55.481" v="1149" actId="20577"/>
        <pc:sldMkLst>
          <pc:docMk/>
          <pc:sldMk cId="1119733747" sldId="3859"/>
        </pc:sldMkLst>
        <pc:spChg chg="del mod ord">
          <ac:chgData name="Susan Lusi" userId="3ba3e68f5efa42f2" providerId="LiveId" clId="{EBE60762-F76E-4464-AF1E-22A8262A590E}" dt="2024-09-05T19:06:43.587" v="137" actId="700"/>
          <ac:spMkLst>
            <pc:docMk/>
            <pc:sldMk cId="1119733747" sldId="3859"/>
            <ac:spMk id="2" creationId="{8FF28076-8CAE-F9AE-8D9C-2725ACE9E06B}"/>
          </ac:spMkLst>
        </pc:spChg>
        <pc:spChg chg="del mod ord">
          <ac:chgData name="Susan Lusi" userId="3ba3e68f5efa42f2" providerId="LiveId" clId="{EBE60762-F76E-4464-AF1E-22A8262A590E}" dt="2024-09-05T19:06:43.587" v="137" actId="700"/>
          <ac:spMkLst>
            <pc:docMk/>
            <pc:sldMk cId="1119733747" sldId="3859"/>
            <ac:spMk id="3" creationId="{EE09A612-1E21-3135-644B-A9D87CB1E4BB}"/>
          </ac:spMkLst>
        </pc:spChg>
        <pc:spChg chg="del">
          <ac:chgData name="Susan Lusi" userId="3ba3e68f5efa42f2" providerId="LiveId" clId="{EBE60762-F76E-4464-AF1E-22A8262A590E}" dt="2024-09-05T19:06:43.587" v="137" actId="700"/>
          <ac:spMkLst>
            <pc:docMk/>
            <pc:sldMk cId="1119733747" sldId="3859"/>
            <ac:spMk id="4" creationId="{8BA35B6F-66B4-9831-E4FE-A1B524E53F87}"/>
          </ac:spMkLst>
        </pc:spChg>
        <pc:spChg chg="add mod ord">
          <ac:chgData name="Susan Lusi" userId="3ba3e68f5efa42f2" providerId="LiveId" clId="{EBE60762-F76E-4464-AF1E-22A8262A590E}" dt="2024-09-06T18:39:55.481" v="1149" actId="20577"/>
          <ac:spMkLst>
            <pc:docMk/>
            <pc:sldMk cId="1119733747" sldId="3859"/>
            <ac:spMk id="5" creationId="{645ECE31-CECC-4485-5BBA-4CA0AD66E77F}"/>
          </ac:spMkLst>
        </pc:spChg>
        <pc:spChg chg="add mod ord">
          <ac:chgData name="Susan Lusi" userId="3ba3e68f5efa42f2" providerId="LiveId" clId="{EBE60762-F76E-4464-AF1E-22A8262A590E}" dt="2024-09-06T18:39:29.596" v="1145" actId="20577"/>
          <ac:spMkLst>
            <pc:docMk/>
            <pc:sldMk cId="1119733747" sldId="3859"/>
            <ac:spMk id="6" creationId="{A2BBAC21-3A4E-FA1E-2C12-CC71ED549BE7}"/>
          </ac:spMkLst>
        </pc:spChg>
      </pc:sldChg>
      <pc:sldChg chg="modSp mod">
        <pc:chgData name="Susan Lusi" userId="3ba3e68f5efa42f2" providerId="LiveId" clId="{EBE60762-F76E-4464-AF1E-22A8262A590E}" dt="2024-09-06T18:54:16.313" v="1874" actId="114"/>
        <pc:sldMkLst>
          <pc:docMk/>
          <pc:sldMk cId="1122251380" sldId="3860"/>
        </pc:sldMkLst>
        <pc:spChg chg="mod">
          <ac:chgData name="Susan Lusi" userId="3ba3e68f5efa42f2" providerId="LiveId" clId="{EBE60762-F76E-4464-AF1E-22A8262A590E}" dt="2024-09-06T18:45:46.076" v="1460" actId="255"/>
          <ac:spMkLst>
            <pc:docMk/>
            <pc:sldMk cId="1122251380" sldId="3860"/>
            <ac:spMk id="4" creationId="{5ECD1F12-38A7-DFA2-C2A4-F0826B913288}"/>
          </ac:spMkLst>
        </pc:spChg>
        <pc:spChg chg="mod">
          <ac:chgData name="Susan Lusi" userId="3ba3e68f5efa42f2" providerId="LiveId" clId="{EBE60762-F76E-4464-AF1E-22A8262A590E}" dt="2024-09-06T18:53:53.904" v="1870" actId="114"/>
          <ac:spMkLst>
            <pc:docMk/>
            <pc:sldMk cId="1122251380" sldId="3860"/>
            <ac:spMk id="5" creationId="{51FF025C-97B4-EF33-E992-6D169BB502E7}"/>
          </ac:spMkLst>
        </pc:spChg>
        <pc:spChg chg="mod">
          <ac:chgData name="Susan Lusi" userId="3ba3e68f5efa42f2" providerId="LiveId" clId="{EBE60762-F76E-4464-AF1E-22A8262A590E}" dt="2024-09-06T18:54:16.313" v="1874" actId="114"/>
          <ac:spMkLst>
            <pc:docMk/>
            <pc:sldMk cId="1122251380" sldId="3860"/>
            <ac:spMk id="6" creationId="{C48D5F75-4CCB-E9EF-3258-449AB006BA1E}"/>
          </ac:spMkLst>
        </pc:spChg>
      </pc:sldChg>
      <pc:sldChg chg="addSp delSp modSp new mod modClrScheme chgLayout">
        <pc:chgData name="Susan Lusi" userId="3ba3e68f5efa42f2" providerId="LiveId" clId="{EBE60762-F76E-4464-AF1E-22A8262A590E}" dt="2024-09-10T16:56:48.569" v="3204" actId="20577"/>
        <pc:sldMkLst>
          <pc:docMk/>
          <pc:sldMk cId="3982907573" sldId="3861"/>
        </pc:sldMkLst>
        <pc:spChg chg="mod ord">
          <ac:chgData name="Susan Lusi" userId="3ba3e68f5efa42f2" providerId="LiveId" clId="{EBE60762-F76E-4464-AF1E-22A8262A590E}" dt="2024-09-06T19:03:38.311" v="2099" actId="700"/>
          <ac:spMkLst>
            <pc:docMk/>
            <pc:sldMk cId="3982907573" sldId="3861"/>
            <ac:spMk id="2" creationId="{3C8840F5-DDA1-6448-B36B-0307582AD7E3}"/>
          </ac:spMkLst>
        </pc:spChg>
        <pc:spChg chg="add del mod ord">
          <ac:chgData name="Susan Lusi" userId="3ba3e68f5efa42f2" providerId="LiveId" clId="{EBE60762-F76E-4464-AF1E-22A8262A590E}" dt="2024-09-06T19:00:19.516" v="1949" actId="700"/>
          <ac:spMkLst>
            <pc:docMk/>
            <pc:sldMk cId="3982907573" sldId="3861"/>
            <ac:spMk id="3" creationId="{48234F49-B3D2-B49E-9799-7B0C549D504A}"/>
          </ac:spMkLst>
        </pc:spChg>
        <pc:spChg chg="add del mod ord">
          <ac:chgData name="Susan Lusi" userId="3ba3e68f5efa42f2" providerId="LiveId" clId="{EBE60762-F76E-4464-AF1E-22A8262A590E}" dt="2024-09-06T19:05:37.071" v="2102"/>
          <ac:spMkLst>
            <pc:docMk/>
            <pc:sldMk cId="3982907573" sldId="3861"/>
            <ac:spMk id="4" creationId="{ADE9EBD6-CFD4-13A3-B894-5DF5D8B34D89}"/>
          </ac:spMkLst>
        </pc:spChg>
        <pc:spChg chg="add del mod ord">
          <ac:chgData name="Susan Lusi" userId="3ba3e68f5efa42f2" providerId="LiveId" clId="{EBE60762-F76E-4464-AF1E-22A8262A590E}" dt="2024-09-10T16:56:48.569" v="3204" actId="20577"/>
          <ac:spMkLst>
            <pc:docMk/>
            <pc:sldMk cId="3982907573" sldId="3861"/>
            <ac:spMk id="5" creationId="{C381A6E4-23C6-27AA-1F30-8ED90806BE7A}"/>
          </ac:spMkLst>
        </pc:spChg>
        <pc:spChg chg="add del mod">
          <ac:chgData name="Susan Lusi" userId="3ba3e68f5efa42f2" providerId="LiveId" clId="{EBE60762-F76E-4464-AF1E-22A8262A590E}" dt="2024-09-06T19:00:00.446" v="1944" actId="26606"/>
          <ac:spMkLst>
            <pc:docMk/>
            <pc:sldMk cId="3982907573" sldId="3861"/>
            <ac:spMk id="10" creationId="{5CCE2FDF-B21D-69DD-D4D4-B1011B6ACDAD}"/>
          </ac:spMkLst>
        </pc:spChg>
        <pc:spChg chg="add del mod">
          <ac:chgData name="Susan Lusi" userId="3ba3e68f5efa42f2" providerId="LiveId" clId="{EBE60762-F76E-4464-AF1E-22A8262A590E}" dt="2024-09-06T19:00:08.684" v="1946" actId="26606"/>
          <ac:spMkLst>
            <pc:docMk/>
            <pc:sldMk cId="3982907573" sldId="3861"/>
            <ac:spMk id="12" creationId="{6BA3BF1B-CE53-BC7E-2FBB-78ECF6B33574}"/>
          </ac:spMkLst>
        </pc:spChg>
        <pc:picChg chg="add mod">
          <ac:chgData name="Susan Lusi" userId="3ba3e68f5efa42f2" providerId="LiveId" clId="{EBE60762-F76E-4464-AF1E-22A8262A590E}" dt="2024-09-06T19:05:46.506" v="2105" actId="14100"/>
          <ac:picMkLst>
            <pc:docMk/>
            <pc:sldMk cId="3982907573" sldId="3861"/>
            <ac:picMk id="1026" creationId="{54F18D2B-D889-1077-4983-B6069549BB5E}"/>
          </ac:picMkLst>
        </pc:picChg>
      </pc:sldChg>
      <pc:sldChg chg="modSp new del mod">
        <pc:chgData name="Susan Lusi" userId="3ba3e68f5efa42f2" providerId="LiveId" clId="{EBE60762-F76E-4464-AF1E-22A8262A590E}" dt="2024-09-10T16:35:02.642" v="2697" actId="2696"/>
        <pc:sldMkLst>
          <pc:docMk/>
          <pc:sldMk cId="620647995" sldId="3862"/>
        </pc:sldMkLst>
        <pc:spChg chg="mod">
          <ac:chgData name="Susan Lusi" userId="3ba3e68f5efa42f2" providerId="LiveId" clId="{EBE60762-F76E-4464-AF1E-22A8262A590E}" dt="2024-09-05T19:10:17.186" v="251" actId="13926"/>
          <ac:spMkLst>
            <pc:docMk/>
            <pc:sldMk cId="620647995" sldId="3862"/>
            <ac:spMk id="2" creationId="{8CBCBB12-7AC0-9DD5-952B-7AFD2C034211}"/>
          </ac:spMkLst>
        </pc:spChg>
        <pc:spChg chg="mod">
          <ac:chgData name="Susan Lusi" userId="3ba3e68f5efa42f2" providerId="LiveId" clId="{EBE60762-F76E-4464-AF1E-22A8262A590E}" dt="2024-09-06T19:46:53.838" v="2695" actId="20577"/>
          <ac:spMkLst>
            <pc:docMk/>
            <pc:sldMk cId="620647995" sldId="3862"/>
            <ac:spMk id="4" creationId="{258CF85D-4B06-A637-9188-A48F66529E99}"/>
          </ac:spMkLst>
        </pc:spChg>
      </pc:sldChg>
      <pc:sldChg chg="addSp delSp modSp mod modNotesTx">
        <pc:chgData name="Susan Lusi" userId="3ba3e68f5efa42f2" providerId="LiveId" clId="{EBE60762-F76E-4464-AF1E-22A8262A590E}" dt="2024-09-10T16:51:43.068" v="3045" actId="20577"/>
        <pc:sldMkLst>
          <pc:docMk/>
          <pc:sldMk cId="1205239104" sldId="3862"/>
        </pc:sldMkLst>
        <pc:spChg chg="mod">
          <ac:chgData name="Susan Lusi" userId="3ba3e68f5efa42f2" providerId="LiveId" clId="{EBE60762-F76E-4464-AF1E-22A8262A590E}" dt="2024-09-10T16:51:43.068" v="3045" actId="20577"/>
          <ac:spMkLst>
            <pc:docMk/>
            <pc:sldMk cId="1205239104" sldId="3862"/>
            <ac:spMk id="2" creationId="{8CBCBB12-7AC0-9DD5-952B-7AFD2C034211}"/>
          </ac:spMkLst>
        </pc:spChg>
        <pc:spChg chg="del mod">
          <ac:chgData name="Susan Lusi" userId="3ba3e68f5efa42f2" providerId="LiveId" clId="{EBE60762-F76E-4464-AF1E-22A8262A590E}" dt="2024-09-10T16:37:41.134" v="2700"/>
          <ac:spMkLst>
            <pc:docMk/>
            <pc:sldMk cId="1205239104" sldId="3862"/>
            <ac:spMk id="3" creationId="{F378FA23-8F7D-6E7E-DECC-D41CF04D8ABC}"/>
          </ac:spMkLst>
        </pc:spChg>
        <pc:spChg chg="mod">
          <ac:chgData name="Susan Lusi" userId="3ba3e68f5efa42f2" providerId="LiveId" clId="{EBE60762-F76E-4464-AF1E-22A8262A590E}" dt="2024-09-10T16:50:20.652" v="3019" actId="207"/>
          <ac:spMkLst>
            <pc:docMk/>
            <pc:sldMk cId="1205239104" sldId="3862"/>
            <ac:spMk id="4" creationId="{258CF85D-4B06-A637-9188-A48F66529E99}"/>
          </ac:spMkLst>
        </pc:spChg>
        <pc:picChg chg="add mod">
          <ac:chgData name="Susan Lusi" userId="3ba3e68f5efa42f2" providerId="LiveId" clId="{EBE60762-F76E-4464-AF1E-22A8262A590E}" dt="2024-09-10T16:37:55.926" v="2703" actId="14100"/>
          <ac:picMkLst>
            <pc:docMk/>
            <pc:sldMk cId="1205239104" sldId="3862"/>
            <ac:picMk id="1026" creationId="{8BCCD336-DE9F-0B6F-75CD-FCDC40305E5E}"/>
          </ac:picMkLst>
        </pc:picChg>
      </pc:sldChg>
      <pc:sldChg chg="addSp modSp mod">
        <pc:chgData name="Susan Lusi" userId="3ba3e68f5efa42f2" providerId="LiveId" clId="{EBE60762-F76E-4464-AF1E-22A8262A590E}" dt="2024-09-10T17:11:03.072" v="3591" actId="13926"/>
        <pc:sldMkLst>
          <pc:docMk/>
          <pc:sldMk cId="3142985930" sldId="3863"/>
        </pc:sldMkLst>
        <pc:spChg chg="mod">
          <ac:chgData name="Susan Lusi" userId="3ba3e68f5efa42f2" providerId="LiveId" clId="{EBE60762-F76E-4464-AF1E-22A8262A590E}" dt="2024-09-10T17:11:03.072" v="3591" actId="13926"/>
          <ac:spMkLst>
            <pc:docMk/>
            <pc:sldMk cId="3142985930" sldId="3863"/>
            <ac:spMk id="2" creationId="{3C8840F5-DDA1-6448-B36B-0307582AD7E3}"/>
          </ac:spMkLst>
        </pc:spChg>
        <pc:spChg chg="mod">
          <ac:chgData name="Susan Lusi" userId="3ba3e68f5efa42f2" providerId="LiveId" clId="{EBE60762-F76E-4464-AF1E-22A8262A590E}" dt="2024-09-10T17:10:26.070" v="3590"/>
          <ac:spMkLst>
            <pc:docMk/>
            <pc:sldMk cId="3142985930" sldId="3863"/>
            <ac:spMk id="5" creationId="{C381A6E4-23C6-27AA-1F30-8ED90806BE7A}"/>
          </ac:spMkLst>
        </pc:spChg>
        <pc:picChg chg="add">
          <ac:chgData name="Susan Lusi" userId="3ba3e68f5efa42f2" providerId="LiveId" clId="{EBE60762-F76E-4464-AF1E-22A8262A590E}" dt="2024-09-10T17:00:36.980" v="3205"/>
          <ac:picMkLst>
            <pc:docMk/>
            <pc:sldMk cId="3142985930" sldId="3863"/>
            <ac:picMk id="2050" creationId="{E4B80AA5-3D0F-5321-9C33-CCA38E290D73}"/>
          </ac:picMkLst>
        </pc:picChg>
      </pc:sldChg>
      <pc:sldChg chg="add del">
        <pc:chgData name="Susan Lusi" userId="3ba3e68f5efa42f2" providerId="LiveId" clId="{EBE60762-F76E-4464-AF1E-22A8262A590E}" dt="2024-09-06T19:46:23.837" v="2671"/>
        <pc:sldMkLst>
          <pc:docMk/>
          <pc:sldMk cId="2162420064" sldId="386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D7EDA-01FC-442A-AAD2-D23AB54B787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F000C-7DDE-4FF0-86EF-0E29DC378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06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ebserver.rilin.state.ri.us/Statutes/TITLE16/16-7.1/16-7.1-15.htm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apitoltvri.cablecast.tv/show/3012?site=1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eportcard.ride.ri.gov/202223/DistrictProfile?DistCode=28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ducationrecoveryscorecard.org/wp-content/uploads/2024/01/report_RI_4400900_providence.pdf" TargetMode="External"/><Relationship Id="rId5" Type="http://schemas.openxmlformats.org/officeDocument/2006/relationships/hyperlink" Target="https://www.bostonglobe.com/2023/09/20/metro/half-of-providence-students-were-chronically-absent-last-school-year/" TargetMode="External"/><Relationship Id="rId4" Type="http://schemas.openxmlformats.org/officeDocument/2006/relationships/hyperlink" Target="https://www.returntolearntracker.net/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rp.cdn-website.com/54472643/files/uploaded/Final%202021-25%20SEZP-SEA%20Contract.pdf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57D50D-BAA9-464B-B391-243138E07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8229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marR="0" lvl="1" indent="-28575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Base teacher layoffs on criteria in addition to seniority;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Expedite due process when the union and administration agree that a teacher’s performance is unacceptable, thereby avoiding a costly process for both sides;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Negotiate a career ladder that rewards Providence teachers for taking on additional leadership roles and responsibilities, as opposed to only years of service and training; and, 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●"/>
            </a:pPr>
            <a:r>
              <a:rPr lang="en-US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Clarify the </a:t>
            </a:r>
            <a:r>
              <a:rPr lang="en-US" sz="1800" u="none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3"/>
              </a:rPr>
              <a:t>Crowley act</a:t>
            </a:r>
            <a:r>
              <a:rPr lang="en-US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– the R.I. law that allows the state to take control of a school district – so that the state can require action if changes aren’t accomplished through negotiations.    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●"/>
            </a:pPr>
            <a:endParaRPr lang="en-US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●"/>
            </a:pPr>
            <a:r>
              <a:rPr lang="en-US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Commission also recommended creating statutory authority for site-based innovation schools such as the Mass. model enacted at M.G.L. </a:t>
            </a:r>
            <a:r>
              <a:rPr lang="en-US" sz="1800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ch.</a:t>
            </a:r>
            <a:r>
              <a:rPr lang="en-US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71, 92.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57D50D-BAA9-464B-B391-243138E07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0429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57D50D-BAA9-464B-B391-243138E07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1701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https://capitoltvri.cablecast.tv/show/3012?site=1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Peter was Commissioner from 1992-2009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F000C-7DDE-4FF0-86EF-0E29DC37870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801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57D50D-BAA9-464B-B391-243138E07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538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57D50D-BAA9-464B-B391-243138E07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794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57D50D-BAA9-464B-B391-243138E07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1919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Very different than what we have now:</a:t>
            </a:r>
          </a:p>
          <a:p>
            <a:endParaRPr lang="en-US" dirty="0"/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Education in Providence remains a crisis for the city's approximately 20,000 public school students, their families, and the state of Rhode Island.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 school year 2023, 13.1 percent of Providence students were </a:t>
            </a:r>
            <a:r>
              <a:rPr lang="en-US" sz="1800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3"/>
              </a:rPr>
              <a:t>proficient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in math, and 16.6 percent in English;</a:t>
            </a:r>
            <a:r>
              <a:rPr lang="en-US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  <a:hlinkClick r:id="rId4"/>
              </a:rPr>
              <a:t> </a:t>
            </a:r>
            <a:r>
              <a:rPr lang="en-US" sz="1800" dirty="0">
                <a:solidFill>
                  <a:srgbClr val="38657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4"/>
              </a:rPr>
              <a:t>49 percent of students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5"/>
              </a:rPr>
              <a:t>missed 10 percent or more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of the school year; and student learning has</a:t>
            </a:r>
            <a:r>
              <a:rPr lang="en-US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  <a:hlinkClick r:id="rId6"/>
              </a:rPr>
              <a:t> </a:t>
            </a:r>
            <a:r>
              <a:rPr lang="en-US" sz="1800" dirty="0">
                <a:solidFill>
                  <a:srgbClr val="38657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6"/>
              </a:rPr>
              <a:t>not returned to pre-pandemic levels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particularly in math. Fifteen percent of Rhode Island public school students attend Providence Public Schools, and 82 percent of Providence students are</a:t>
            </a:r>
            <a:r>
              <a:rPr lang="en-US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  <a:hlinkClick r:id="rId3"/>
              </a:rPr>
              <a:t> </a:t>
            </a:r>
            <a:r>
              <a:rPr lang="en-US" sz="1800" dirty="0">
                <a:solidFill>
                  <a:srgbClr val="38657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3"/>
              </a:rPr>
              <a:t>economically disadvantaged</a:t>
            </a:r>
            <a:r>
              <a:rPr lang="en-US" sz="1800" dirty="0">
                <a:solidFill>
                  <a:srgbClr val="38657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dirty="0"/>
          </a:p>
          <a:p>
            <a:r>
              <a:rPr lang="en-US" dirty="0"/>
              <a:t>Teachers and building leaders leaving for other districts.</a:t>
            </a:r>
          </a:p>
          <a:p>
            <a:endParaRPr lang="en-US" dirty="0"/>
          </a:p>
          <a:p>
            <a:r>
              <a:rPr lang="en-US" dirty="0"/>
              <a:t>Families flocking to charter schools.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57D50D-BAA9-464B-B391-243138E07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112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Analogies:</a:t>
            </a:r>
          </a:p>
          <a:p>
            <a:pPr marL="171450" indent="-171450">
              <a:buFontTx/>
              <a:buChar char="-"/>
            </a:pPr>
            <a:r>
              <a:rPr lang="en-US" dirty="0"/>
              <a:t>OR 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The Missing Link In School Reform, Stanford Social Innovation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57D50D-BAA9-464B-B391-243138E07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949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57D50D-BAA9-464B-B391-243138E07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7562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C6A29-4676-420C-BBE3-ACC2B80F64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709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Negotiate a contract that moves substantial decision-making to the school level, and: requires adults to work together on behalf of students – guided by best practice; holds them accountable for doing so; and includes differentiated compensation based on teaching assignment, additional responsibilities, and a track record of performance, as opposed to seniority only. The </a:t>
            </a:r>
            <a:r>
              <a:rPr lang="en-US" sz="1800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3"/>
              </a:rPr>
              <a:t>contract for the Springfield, Mass., Empowerment Zone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is cited as a model.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57D50D-BAA9-464B-B391-243138E07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40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57D50D-BAA9-464B-B391-243138E07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832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429764-E305-A48D-5244-9BCD20902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2000" cy="8286859"/>
            <a:chOff x="0" y="1"/>
            <a:chExt cx="12192000" cy="8286859"/>
          </a:xfrm>
        </p:grpSpPr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45F65CE3-2411-E8E5-B72E-F5CBEC4DDC55}"/>
                </a:ext>
              </a:extLst>
            </p:cNvPr>
            <p:cNvSpPr/>
            <p:nvPr userDrawn="1"/>
          </p:nvSpPr>
          <p:spPr>
            <a:xfrm>
              <a:off x="4000500" y="1087403"/>
              <a:ext cx="8191500" cy="5770597"/>
            </a:xfrm>
            <a:custGeom>
              <a:avLst/>
              <a:gdLst>
                <a:gd name="connsiteX0" fmla="*/ 4929467 w 8191500"/>
                <a:gd name="connsiteY0" fmla="*/ 0 h 5770597"/>
                <a:gd name="connsiteX1" fmla="*/ 8065066 w 8191500"/>
                <a:gd name="connsiteY1" fmla="*/ 1118513 h 5770597"/>
                <a:gd name="connsiteX2" fmla="*/ 8191500 w 8191500"/>
                <a:gd name="connsiteY2" fmla="*/ 1227339 h 5770597"/>
                <a:gd name="connsiteX3" fmla="*/ 8191500 w 8191500"/>
                <a:gd name="connsiteY3" fmla="*/ 5770597 h 5770597"/>
                <a:gd name="connsiteX4" fmla="*/ 79523 w 8191500"/>
                <a:gd name="connsiteY4" fmla="*/ 5770597 h 5770597"/>
                <a:gd name="connsiteX5" fmla="*/ 56799 w 8191500"/>
                <a:gd name="connsiteY5" fmla="*/ 5644158 h 5770597"/>
                <a:gd name="connsiteX6" fmla="*/ 0 w 8191500"/>
                <a:gd name="connsiteY6" fmla="*/ 4898209 h 5770597"/>
                <a:gd name="connsiteX7" fmla="*/ 4929467 w 8191500"/>
                <a:gd name="connsiteY7" fmla="*/ 0 h 577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91500" h="5770597">
                  <a:moveTo>
                    <a:pt x="4929467" y="0"/>
                  </a:moveTo>
                  <a:cubicBezTo>
                    <a:pt x="6120547" y="0"/>
                    <a:pt x="7212963" y="419755"/>
                    <a:pt x="8065066" y="1118513"/>
                  </a:cubicBezTo>
                  <a:lnTo>
                    <a:pt x="8191500" y="1227339"/>
                  </a:lnTo>
                  <a:lnTo>
                    <a:pt x="8191500" y="5770597"/>
                  </a:lnTo>
                  <a:lnTo>
                    <a:pt x="79523" y="5770597"/>
                  </a:lnTo>
                  <a:lnTo>
                    <a:pt x="56799" y="5644158"/>
                  </a:lnTo>
                  <a:cubicBezTo>
                    <a:pt x="19398" y="5400934"/>
                    <a:pt x="0" y="5151822"/>
                    <a:pt x="0" y="4898209"/>
                  </a:cubicBezTo>
                  <a:cubicBezTo>
                    <a:pt x="0" y="2193003"/>
                    <a:pt x="2206998" y="0"/>
                    <a:pt x="4929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B6B51B3-AA6C-9C5E-7032-5AEA05D459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06241" y="183933"/>
              <a:ext cx="0" cy="1597708"/>
            </a:xfrm>
            <a:prstGeom prst="line">
              <a:avLst/>
            </a:prstGeom>
            <a:ln w="127000" cap="rnd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: Shape 13">
              <a:extLst>
                <a:ext uri="{FF2B5EF4-FFF2-40B4-BE49-F238E27FC236}">
                  <a16:creationId xmlns:a16="http://schemas.microsoft.com/office/drawing/2014/main" id="{4F28561D-5B3C-F08A-F7B5-48E6B74EAEBD}"/>
                </a:ext>
              </a:extLst>
            </p:cNvPr>
            <p:cNvSpPr/>
            <p:nvPr userDrawn="1"/>
          </p:nvSpPr>
          <p:spPr>
            <a:xfrm>
              <a:off x="5292348" y="1"/>
              <a:ext cx="2279742" cy="1267785"/>
            </a:xfrm>
            <a:custGeom>
              <a:avLst/>
              <a:gdLst>
                <a:gd name="connsiteX0" fmla="*/ 0 w 2279742"/>
                <a:gd name="connsiteY0" fmla="*/ 0 h 1267785"/>
                <a:gd name="connsiteX1" fmla="*/ 138700 w 2279742"/>
                <a:gd name="connsiteY1" fmla="*/ 0 h 1267785"/>
                <a:gd name="connsiteX2" fmla="*/ 138700 w 2279742"/>
                <a:gd name="connsiteY2" fmla="*/ 1078193 h 1267785"/>
                <a:gd name="connsiteX3" fmla="*/ 2002733 w 2279742"/>
                <a:gd name="connsiteY3" fmla="*/ 0 h 1267785"/>
                <a:gd name="connsiteX4" fmla="*/ 2279742 w 2279742"/>
                <a:gd name="connsiteY4" fmla="*/ 0 h 1267785"/>
                <a:gd name="connsiteX5" fmla="*/ 104026 w 2279742"/>
                <a:gd name="connsiteY5" fmla="*/ 1258503 h 1267785"/>
                <a:gd name="connsiteX6" fmla="*/ 69351 w 2279742"/>
                <a:gd name="connsiteY6" fmla="*/ 1267785 h 1267785"/>
                <a:gd name="connsiteX7" fmla="*/ 0 w 2279742"/>
                <a:gd name="connsiteY7" fmla="*/ 1198436 h 126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79742" h="1267785">
                  <a:moveTo>
                    <a:pt x="0" y="0"/>
                  </a:moveTo>
                  <a:lnTo>
                    <a:pt x="138700" y="0"/>
                  </a:lnTo>
                  <a:lnTo>
                    <a:pt x="138700" y="1078193"/>
                  </a:lnTo>
                  <a:lnTo>
                    <a:pt x="2002733" y="0"/>
                  </a:lnTo>
                  <a:lnTo>
                    <a:pt x="2279742" y="0"/>
                  </a:lnTo>
                  <a:lnTo>
                    <a:pt x="104026" y="1258503"/>
                  </a:lnTo>
                  <a:cubicBezTo>
                    <a:pt x="93484" y="1264595"/>
                    <a:pt x="81523" y="1267796"/>
                    <a:pt x="69351" y="1267785"/>
                  </a:cubicBezTo>
                  <a:cubicBezTo>
                    <a:pt x="31049" y="1267785"/>
                    <a:pt x="0" y="1236737"/>
                    <a:pt x="0" y="119843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15">
              <a:extLst>
                <a:ext uri="{FF2B5EF4-FFF2-40B4-BE49-F238E27FC236}">
                  <a16:creationId xmlns:a16="http://schemas.microsoft.com/office/drawing/2014/main" id="{7BD7FF70-44B7-E753-26CD-E228B56C2517}"/>
                </a:ext>
              </a:extLst>
            </p:cNvPr>
            <p:cNvSpPr/>
            <p:nvPr userDrawn="1"/>
          </p:nvSpPr>
          <p:spPr>
            <a:xfrm>
              <a:off x="10208695" y="1"/>
              <a:ext cx="1135066" cy="477997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F9EE857-93B9-ACF6-2AB4-2A29C4B94776}"/>
                </a:ext>
              </a:extLst>
            </p:cNvPr>
            <p:cNvSpPr/>
            <p:nvPr userDrawn="1"/>
          </p:nvSpPr>
          <p:spPr>
            <a:xfrm>
              <a:off x="1569044" y="514898"/>
              <a:ext cx="2393351" cy="232842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9">
              <a:extLst>
                <a:ext uri="{FF2B5EF4-FFF2-40B4-BE49-F238E27FC236}">
                  <a16:creationId xmlns:a16="http://schemas.microsoft.com/office/drawing/2014/main" id="{75030D84-5EEB-A095-3D43-0ED22BDB8406}"/>
                </a:ext>
              </a:extLst>
            </p:cNvPr>
            <p:cNvSpPr/>
            <p:nvPr userDrawn="1"/>
          </p:nvSpPr>
          <p:spPr>
            <a:xfrm flipH="1">
              <a:off x="0" y="2949740"/>
              <a:ext cx="1186451" cy="1771650"/>
            </a:xfrm>
            <a:custGeom>
              <a:avLst/>
              <a:gdLst>
                <a:gd name="connsiteX0" fmla="*/ 61913 w 1186451"/>
                <a:gd name="connsiteY0" fmla="*/ 0 h 1771650"/>
                <a:gd name="connsiteX1" fmla="*/ 1186451 w 1186451"/>
                <a:gd name="connsiteY1" fmla="*/ 0 h 1771650"/>
                <a:gd name="connsiteX2" fmla="*/ 1186451 w 1186451"/>
                <a:gd name="connsiteY2" fmla="*/ 123825 h 1771650"/>
                <a:gd name="connsiteX3" fmla="*/ 123825 w 1186451"/>
                <a:gd name="connsiteY3" fmla="*/ 123825 h 1771650"/>
                <a:gd name="connsiteX4" fmla="*/ 123825 w 1186451"/>
                <a:gd name="connsiteY4" fmla="*/ 1647825 h 1771650"/>
                <a:gd name="connsiteX5" fmla="*/ 1186451 w 1186451"/>
                <a:gd name="connsiteY5" fmla="*/ 1647825 h 1771650"/>
                <a:gd name="connsiteX6" fmla="*/ 1186451 w 1186451"/>
                <a:gd name="connsiteY6" fmla="*/ 1771650 h 1771650"/>
                <a:gd name="connsiteX7" fmla="*/ 61913 w 1186451"/>
                <a:gd name="connsiteY7" fmla="*/ 1771650 h 1771650"/>
                <a:gd name="connsiteX8" fmla="*/ 0 w 1186451"/>
                <a:gd name="connsiteY8" fmla="*/ 1709738 h 1771650"/>
                <a:gd name="connsiteX9" fmla="*/ 0 w 1186451"/>
                <a:gd name="connsiteY9" fmla="*/ 61913 h 1771650"/>
                <a:gd name="connsiteX10" fmla="*/ 61913 w 1186451"/>
                <a:gd name="connsiteY10" fmla="*/ 0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6451" h="1771650">
                  <a:moveTo>
                    <a:pt x="61913" y="0"/>
                  </a:moveTo>
                  <a:lnTo>
                    <a:pt x="1186451" y="0"/>
                  </a:lnTo>
                  <a:lnTo>
                    <a:pt x="1186451" y="123825"/>
                  </a:lnTo>
                  <a:lnTo>
                    <a:pt x="123825" y="123825"/>
                  </a:lnTo>
                  <a:lnTo>
                    <a:pt x="123825" y="1647825"/>
                  </a:lnTo>
                  <a:lnTo>
                    <a:pt x="1186451" y="1647825"/>
                  </a:lnTo>
                  <a:lnTo>
                    <a:pt x="1186451" y="1771650"/>
                  </a:lnTo>
                  <a:lnTo>
                    <a:pt x="61913" y="1771650"/>
                  </a:lnTo>
                  <a:cubicBezTo>
                    <a:pt x="27719" y="1771650"/>
                    <a:pt x="0" y="1743932"/>
                    <a:pt x="0" y="1709738"/>
                  </a:cubicBez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26E6DE3E-6851-19AD-2E60-22F006238173}"/>
                </a:ext>
              </a:extLst>
            </p:cNvPr>
            <p:cNvSpPr/>
            <p:nvPr userDrawn="1"/>
          </p:nvSpPr>
          <p:spPr>
            <a:xfrm rot="16200000">
              <a:off x="1539683" y="4203427"/>
              <a:ext cx="4083433" cy="4083433"/>
            </a:xfrm>
            <a:prstGeom prst="arc">
              <a:avLst/>
            </a:prstGeom>
            <a:ln w="127000" cap="rnd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2E8C189B-2E00-67DA-E342-3440F5EBB4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84474" y="2949739"/>
            <a:ext cx="6261291" cy="2396686"/>
          </a:xfrm>
        </p:spPr>
        <p:txBody>
          <a:bodyPr anchor="b" anchorCtr="0">
            <a:noAutofit/>
          </a:bodyPr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260466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21BD3DB-6F51-C1AE-FF0E-D0BDCB55F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3536" y="2"/>
            <a:ext cx="11220225" cy="6857998"/>
            <a:chOff x="123536" y="2"/>
            <a:chExt cx="11220225" cy="6857998"/>
          </a:xfrm>
        </p:grpSpPr>
        <p:sp>
          <p:nvSpPr>
            <p:cNvPr id="12" name="Freeform: Shape 7">
              <a:extLst>
                <a:ext uri="{FF2B5EF4-FFF2-40B4-BE49-F238E27FC236}">
                  <a16:creationId xmlns:a16="http://schemas.microsoft.com/office/drawing/2014/main" id="{59903C17-0733-BE0C-7392-283FEC2E98B0}"/>
                </a:ext>
              </a:extLst>
            </p:cNvPr>
            <p:cNvSpPr/>
            <p:nvPr/>
          </p:nvSpPr>
          <p:spPr>
            <a:xfrm flipH="1">
              <a:off x="123536" y="5717905"/>
              <a:ext cx="1771609" cy="1140095"/>
            </a:xfrm>
            <a:custGeom>
              <a:avLst/>
              <a:gdLst>
                <a:gd name="connsiteX0" fmla="*/ 1561721 w 1771609"/>
                <a:gd name="connsiteY0" fmla="*/ 763041 h 1140095"/>
                <a:gd name="connsiteX1" fmla="*/ 1623024 w 1771609"/>
                <a:gd name="connsiteY1" fmla="*/ 792810 h 1140095"/>
                <a:gd name="connsiteX2" fmla="*/ 1711735 w 1771609"/>
                <a:gd name="connsiteY2" fmla="*/ 970132 h 1140095"/>
                <a:gd name="connsiteX3" fmla="*/ 1771609 w 1771609"/>
                <a:gd name="connsiteY3" fmla="*/ 1140095 h 1140095"/>
                <a:gd name="connsiteX4" fmla="*/ 1637225 w 1771609"/>
                <a:gd name="connsiteY4" fmla="*/ 1140095 h 1140095"/>
                <a:gd name="connsiteX5" fmla="*/ 1594820 w 1771609"/>
                <a:gd name="connsiteY5" fmla="*/ 1019711 h 1140095"/>
                <a:gd name="connsiteX6" fmla="*/ 1513200 w 1771609"/>
                <a:gd name="connsiteY6" fmla="*/ 856627 h 1140095"/>
                <a:gd name="connsiteX7" fmla="*/ 1538499 w 1771609"/>
                <a:gd name="connsiteY7" fmla="*/ 770415 h 1140095"/>
                <a:gd name="connsiteX8" fmla="*/ 1561721 w 1771609"/>
                <a:gd name="connsiteY8" fmla="*/ 763041 h 1140095"/>
                <a:gd name="connsiteX9" fmla="*/ 933455 w 1771609"/>
                <a:gd name="connsiteY9" fmla="*/ 161309 h 1140095"/>
                <a:gd name="connsiteX10" fmla="*/ 957797 w 1771609"/>
                <a:gd name="connsiteY10" fmla="*/ 167970 h 1140095"/>
                <a:gd name="connsiteX11" fmla="*/ 1286982 w 1771609"/>
                <a:gd name="connsiteY11" fmla="*/ 387616 h 1140095"/>
                <a:gd name="connsiteX12" fmla="*/ 1293725 w 1771609"/>
                <a:gd name="connsiteY12" fmla="*/ 477075 h 1140095"/>
                <a:gd name="connsiteX13" fmla="*/ 1245453 w 1771609"/>
                <a:gd name="connsiteY13" fmla="*/ 499154 h 1140095"/>
                <a:gd name="connsiteX14" fmla="*/ 1245167 w 1771609"/>
                <a:gd name="connsiteY14" fmla="*/ 499154 h 1140095"/>
                <a:gd name="connsiteX15" fmla="*/ 1203638 w 1771609"/>
                <a:gd name="connsiteY15" fmla="*/ 484104 h 1140095"/>
                <a:gd name="connsiteX16" fmla="*/ 900647 w 1771609"/>
                <a:gd name="connsiteY16" fmla="*/ 281508 h 1140095"/>
                <a:gd name="connsiteX17" fmla="*/ 872454 w 1771609"/>
                <a:gd name="connsiteY17" fmla="*/ 196164 h 1140095"/>
                <a:gd name="connsiteX18" fmla="*/ 933455 w 1771609"/>
                <a:gd name="connsiteY18" fmla="*/ 161309 h 1140095"/>
                <a:gd name="connsiteX19" fmla="*/ 256260 w 1771609"/>
                <a:gd name="connsiteY19" fmla="*/ 29 h 1140095"/>
                <a:gd name="connsiteX20" fmla="*/ 454020 w 1771609"/>
                <a:gd name="connsiteY20" fmla="*/ 13474 h 1140095"/>
                <a:gd name="connsiteX21" fmla="*/ 509236 w 1771609"/>
                <a:gd name="connsiteY21" fmla="*/ 84182 h 1140095"/>
                <a:gd name="connsiteX22" fmla="*/ 445829 w 1771609"/>
                <a:gd name="connsiteY22" fmla="*/ 139871 h 1140095"/>
                <a:gd name="connsiteX23" fmla="*/ 437447 w 1771609"/>
                <a:gd name="connsiteY23" fmla="*/ 139395 h 1140095"/>
                <a:gd name="connsiteX24" fmla="*/ 73211 w 1771609"/>
                <a:gd name="connsiteY24" fmla="*/ 137204 h 1140095"/>
                <a:gd name="connsiteX25" fmla="*/ 749 w 1771609"/>
                <a:gd name="connsiteY25" fmla="*/ 84082 h 1140095"/>
                <a:gd name="connsiteX26" fmla="*/ 53871 w 1771609"/>
                <a:gd name="connsiteY26" fmla="*/ 11621 h 1140095"/>
                <a:gd name="connsiteX27" fmla="*/ 58352 w 1771609"/>
                <a:gd name="connsiteY27" fmla="*/ 11093 h 1140095"/>
                <a:gd name="connsiteX28" fmla="*/ 256260 w 1771609"/>
                <a:gd name="connsiteY28" fmla="*/ 29 h 11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71609" h="1140095">
                  <a:moveTo>
                    <a:pt x="1561721" y="763041"/>
                  </a:moveTo>
                  <a:cubicBezTo>
                    <a:pt x="1585506" y="760324"/>
                    <a:pt x="1609722" y="771249"/>
                    <a:pt x="1623024" y="792810"/>
                  </a:cubicBezTo>
                  <a:cubicBezTo>
                    <a:pt x="1656300" y="850065"/>
                    <a:pt x="1685920" y="909291"/>
                    <a:pt x="1711735" y="970132"/>
                  </a:cubicBezTo>
                  <a:lnTo>
                    <a:pt x="1771609" y="1140095"/>
                  </a:lnTo>
                  <a:lnTo>
                    <a:pt x="1637225" y="1140095"/>
                  </a:lnTo>
                  <a:lnTo>
                    <a:pt x="1594820" y="1019711"/>
                  </a:lnTo>
                  <a:cubicBezTo>
                    <a:pt x="1571072" y="963753"/>
                    <a:pt x="1543818" y="909282"/>
                    <a:pt x="1513200" y="856627"/>
                  </a:cubicBezTo>
                  <a:cubicBezTo>
                    <a:pt x="1496379" y="825834"/>
                    <a:pt x="1507704" y="787236"/>
                    <a:pt x="1538499" y="770415"/>
                  </a:cubicBezTo>
                  <a:cubicBezTo>
                    <a:pt x="1545912" y="766367"/>
                    <a:pt x="1553792" y="763946"/>
                    <a:pt x="1561721" y="763041"/>
                  </a:cubicBezTo>
                  <a:close/>
                  <a:moveTo>
                    <a:pt x="933455" y="161309"/>
                  </a:moveTo>
                  <a:cubicBezTo>
                    <a:pt x="941693" y="161855"/>
                    <a:pt x="949959" y="164025"/>
                    <a:pt x="957797" y="167970"/>
                  </a:cubicBezTo>
                  <a:cubicBezTo>
                    <a:pt x="1076184" y="227289"/>
                    <a:pt x="1186759" y="301068"/>
                    <a:pt x="1286982" y="387616"/>
                  </a:cubicBezTo>
                  <a:cubicBezTo>
                    <a:pt x="1313547" y="410457"/>
                    <a:pt x="1316566" y="450510"/>
                    <a:pt x="1293725" y="477075"/>
                  </a:cubicBezTo>
                  <a:cubicBezTo>
                    <a:pt x="1281638" y="491137"/>
                    <a:pt x="1263998" y="499204"/>
                    <a:pt x="1245453" y="499154"/>
                  </a:cubicBezTo>
                  <a:lnTo>
                    <a:pt x="1245167" y="499154"/>
                  </a:lnTo>
                  <a:cubicBezTo>
                    <a:pt x="1229965" y="499301"/>
                    <a:pt x="1215220" y="493956"/>
                    <a:pt x="1203638" y="484104"/>
                  </a:cubicBezTo>
                  <a:cubicBezTo>
                    <a:pt x="1111407" y="404300"/>
                    <a:pt x="1009633" y="336248"/>
                    <a:pt x="900647" y="281508"/>
                  </a:cubicBezTo>
                  <a:cubicBezTo>
                    <a:pt x="869295" y="265726"/>
                    <a:pt x="856672" y="227516"/>
                    <a:pt x="872454" y="196164"/>
                  </a:cubicBezTo>
                  <a:cubicBezTo>
                    <a:pt x="884290" y="172650"/>
                    <a:pt x="908742" y="159670"/>
                    <a:pt x="933455" y="161309"/>
                  </a:cubicBezTo>
                  <a:close/>
                  <a:moveTo>
                    <a:pt x="256260" y="29"/>
                  </a:moveTo>
                  <a:cubicBezTo>
                    <a:pt x="322331" y="427"/>
                    <a:pt x="388378" y="4909"/>
                    <a:pt x="454020" y="13474"/>
                  </a:cubicBezTo>
                  <a:cubicBezTo>
                    <a:pt x="488793" y="17752"/>
                    <a:pt x="513514" y="49409"/>
                    <a:pt x="509236" y="84182"/>
                  </a:cubicBezTo>
                  <a:cubicBezTo>
                    <a:pt x="505303" y="116151"/>
                    <a:pt x="478038" y="140098"/>
                    <a:pt x="445829" y="139871"/>
                  </a:cubicBezTo>
                  <a:cubicBezTo>
                    <a:pt x="443027" y="139899"/>
                    <a:pt x="440227" y="139740"/>
                    <a:pt x="437447" y="139395"/>
                  </a:cubicBezTo>
                  <a:cubicBezTo>
                    <a:pt x="316592" y="123615"/>
                    <a:pt x="194247" y="122878"/>
                    <a:pt x="73211" y="137204"/>
                  </a:cubicBezTo>
                  <a:cubicBezTo>
                    <a:pt x="38532" y="142545"/>
                    <a:pt x="6090" y="118762"/>
                    <a:pt x="749" y="84082"/>
                  </a:cubicBezTo>
                  <a:cubicBezTo>
                    <a:pt x="-4591" y="49403"/>
                    <a:pt x="19192" y="16961"/>
                    <a:pt x="53871" y="11621"/>
                  </a:cubicBezTo>
                  <a:cubicBezTo>
                    <a:pt x="55358" y="11392"/>
                    <a:pt x="56852" y="11216"/>
                    <a:pt x="58352" y="11093"/>
                  </a:cubicBezTo>
                  <a:cubicBezTo>
                    <a:pt x="124093" y="3319"/>
                    <a:pt x="190189" y="-369"/>
                    <a:pt x="256260" y="2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">
              <a:extLst>
                <a:ext uri="{FF2B5EF4-FFF2-40B4-BE49-F238E27FC236}">
                  <a16:creationId xmlns:a16="http://schemas.microsoft.com/office/drawing/2014/main" id="{898A3450-9C87-13ED-79CC-F4F65D14FF72}"/>
                </a:ext>
              </a:extLst>
            </p:cNvPr>
            <p:cNvSpPr/>
            <p:nvPr userDrawn="1"/>
          </p:nvSpPr>
          <p:spPr>
            <a:xfrm>
              <a:off x="10494433" y="2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2882462" cy="4297678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5430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002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038599" y="1825625"/>
            <a:ext cx="7315199" cy="429768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02D6-F10E-4E6B-AF27-8C6E010216F5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957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9FE4C84-13A1-72EA-6541-7C8FDDEA7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1563" y="5800859"/>
            <a:ext cx="692016" cy="69201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0468883-4E51-D3BD-E1C6-601ED9B6E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1438747" flipV="1">
            <a:off x="7967025" y="2530995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111AEF3F-9A86-45CE-4817-E3E6863DC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1764789" y="390570"/>
            <a:ext cx="437721" cy="797078"/>
          </a:xfrm>
          <a:custGeom>
            <a:avLst/>
            <a:gdLst>
              <a:gd name="connsiteX0" fmla="*/ 28069 w 437721"/>
              <a:gd name="connsiteY0" fmla="*/ 0 h 797078"/>
              <a:gd name="connsiteX1" fmla="*/ 437721 w 437721"/>
              <a:gd name="connsiteY1" fmla="*/ 398539 h 797078"/>
              <a:gd name="connsiteX2" fmla="*/ 28069 w 437721"/>
              <a:gd name="connsiteY2" fmla="*/ 797078 h 797078"/>
              <a:gd name="connsiteX3" fmla="*/ 0 w 437721"/>
              <a:gd name="connsiteY3" fmla="*/ 794325 h 797078"/>
              <a:gd name="connsiteX4" fmla="*/ 0 w 437721"/>
              <a:gd name="connsiteY4" fmla="*/ 2753 h 797078"/>
              <a:gd name="connsiteX5" fmla="*/ 28069 w 437721"/>
              <a:gd name="connsiteY5" fmla="*/ 0 h 79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7721" h="797078">
                <a:moveTo>
                  <a:pt x="28069" y="0"/>
                </a:moveTo>
                <a:cubicBezTo>
                  <a:pt x="254314" y="0"/>
                  <a:pt x="437721" y="178432"/>
                  <a:pt x="437721" y="398539"/>
                </a:cubicBezTo>
                <a:cubicBezTo>
                  <a:pt x="437721" y="618646"/>
                  <a:pt x="254314" y="797078"/>
                  <a:pt x="28069" y="797078"/>
                </a:cubicBezTo>
                <a:lnTo>
                  <a:pt x="0" y="794325"/>
                </a:lnTo>
                <a:lnTo>
                  <a:pt x="0" y="2753"/>
                </a:lnTo>
                <a:lnTo>
                  <a:pt x="2806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5A792C8-BB21-CDAF-668C-C1EFF45540C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38200" y="1825625"/>
            <a:ext cx="6934200" cy="4297680"/>
          </a:xfrm>
          <a:noFill/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>
              <a:spcBef>
                <a:spcPts val="500"/>
              </a:spcBef>
              <a:spcAft>
                <a:spcPts val="800"/>
              </a:spcAft>
              <a:buClr>
                <a:schemeClr val="accent2"/>
              </a:buClr>
              <a:defRPr sz="1800"/>
            </a:lvl2pPr>
            <a:lvl3pPr>
              <a:spcBef>
                <a:spcPts val="1000"/>
              </a:spcBef>
              <a:buClr>
                <a:schemeClr val="accent2"/>
              </a:buClr>
              <a:defRPr sz="1800"/>
            </a:lvl3pPr>
            <a:lvl4pPr>
              <a:spcBef>
                <a:spcPts val="1000"/>
              </a:spcBef>
              <a:buClr>
                <a:schemeClr val="accent2"/>
              </a:buClr>
              <a:defRPr sz="1800"/>
            </a:lvl4pPr>
            <a:lvl5pPr>
              <a:spcBef>
                <a:spcPts val="1000"/>
              </a:spcBef>
              <a:buClr>
                <a:schemeClr val="accent2"/>
              </a:buClr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sz="1800" dirty="0">
              <a:latin typeface="Avenir Next LT Pro" panose="020B0504020202020204" pitchFamily="34" charset="77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FB03A-367B-9ADA-8071-E22871EC115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903029" y="1825625"/>
            <a:ext cx="3450771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5430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002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64053-030F-49D1-9901-E69C097C9DBB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615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0AC2-9ADE-4AAE-954D-52D4CBA60E94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0CEAFE70-86D3-8690-31CA-F9A1FBA494D0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199" y="1825625"/>
            <a:ext cx="10515600" cy="429768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121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7B7232D-F1A6-B6C3-3BBF-E834CC7CD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5930138" cy="6858001"/>
            <a:chOff x="0" y="-1"/>
            <a:chExt cx="5930138" cy="685800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D306340-6BFD-FE3D-535B-B59C1C44EDDA}"/>
                </a:ext>
              </a:extLst>
            </p:cNvPr>
            <p:cNvSpPr/>
            <p:nvPr userDrawn="1"/>
          </p:nvSpPr>
          <p:spPr>
            <a:xfrm>
              <a:off x="383877" y="778462"/>
              <a:ext cx="5315035" cy="53150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338E6C4B-ABF3-8B7E-8DCF-A93F69C712B1}"/>
                </a:ext>
              </a:extLst>
            </p:cNvPr>
            <p:cNvSpPr/>
            <p:nvPr userDrawn="1"/>
          </p:nvSpPr>
          <p:spPr>
            <a:xfrm flipH="1">
              <a:off x="530529" y="0"/>
              <a:ext cx="1155142" cy="591009"/>
            </a:xfrm>
            <a:custGeom>
              <a:avLst/>
              <a:gdLst>
                <a:gd name="connsiteX0" fmla="*/ 1355 w 1155142"/>
                <a:gd name="connsiteY0" fmla="*/ 0 h 591009"/>
                <a:gd name="connsiteX1" fmla="*/ 1153787 w 1155142"/>
                <a:gd name="connsiteY1" fmla="*/ 0 h 591009"/>
                <a:gd name="connsiteX2" fmla="*/ 1155142 w 1155142"/>
                <a:gd name="connsiteY2" fmla="*/ 13438 h 591009"/>
                <a:gd name="connsiteX3" fmla="*/ 577571 w 1155142"/>
                <a:gd name="connsiteY3" fmla="*/ 591009 h 591009"/>
                <a:gd name="connsiteX4" fmla="*/ 0 w 1155142"/>
                <a:gd name="connsiteY4" fmla="*/ 13438 h 59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142" h="591009">
                  <a:moveTo>
                    <a:pt x="1355" y="0"/>
                  </a:moveTo>
                  <a:lnTo>
                    <a:pt x="1153787" y="0"/>
                  </a:lnTo>
                  <a:lnTo>
                    <a:pt x="1155142" y="13438"/>
                  </a:lnTo>
                  <a:cubicBezTo>
                    <a:pt x="1155142" y="332422"/>
                    <a:pt x="896555" y="591009"/>
                    <a:pt x="577571" y="591009"/>
                  </a:cubicBezTo>
                  <a:cubicBezTo>
                    <a:pt x="258587" y="591009"/>
                    <a:pt x="0" y="332422"/>
                    <a:pt x="0" y="134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6F90F99F-B12A-E8F9-5A86-D76B201D6308}"/>
                </a:ext>
              </a:extLst>
            </p:cNvPr>
            <p:cNvSpPr/>
            <p:nvPr userDrawn="1"/>
          </p:nvSpPr>
          <p:spPr>
            <a:xfrm flipH="1">
              <a:off x="3961511" y="-1"/>
              <a:ext cx="1737401" cy="959536"/>
            </a:xfrm>
            <a:custGeom>
              <a:avLst/>
              <a:gdLst>
                <a:gd name="connsiteX0" fmla="*/ 0 w 1737401"/>
                <a:gd name="connsiteY0" fmla="*/ 0 h 959536"/>
                <a:gd name="connsiteX1" fmla="*/ 123825 w 1737401"/>
                <a:gd name="connsiteY1" fmla="*/ 0 h 959536"/>
                <a:gd name="connsiteX2" fmla="*/ 123825 w 1737401"/>
                <a:gd name="connsiteY2" fmla="*/ 790277 h 959536"/>
                <a:gd name="connsiteX3" fmla="*/ 1490095 w 1737401"/>
                <a:gd name="connsiteY3" fmla="*/ 0 h 959536"/>
                <a:gd name="connsiteX4" fmla="*/ 1737401 w 1737401"/>
                <a:gd name="connsiteY4" fmla="*/ 0 h 959536"/>
                <a:gd name="connsiteX5" fmla="*/ 92869 w 1737401"/>
                <a:gd name="connsiteY5" fmla="*/ 951249 h 959536"/>
                <a:gd name="connsiteX6" fmla="*/ 61913 w 1737401"/>
                <a:gd name="connsiteY6" fmla="*/ 959536 h 959536"/>
                <a:gd name="connsiteX7" fmla="*/ 0 w 1737401"/>
                <a:gd name="connsiteY7" fmla="*/ 897624 h 9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401" h="959536">
                  <a:moveTo>
                    <a:pt x="0" y="0"/>
                  </a:moveTo>
                  <a:lnTo>
                    <a:pt x="123825" y="0"/>
                  </a:lnTo>
                  <a:lnTo>
                    <a:pt x="123825" y="790277"/>
                  </a:lnTo>
                  <a:lnTo>
                    <a:pt x="1490095" y="0"/>
                  </a:lnTo>
                  <a:lnTo>
                    <a:pt x="1737401" y="0"/>
                  </a:lnTo>
                  <a:lnTo>
                    <a:pt x="92869" y="951249"/>
                  </a:lnTo>
                  <a:cubicBezTo>
                    <a:pt x="83458" y="956688"/>
                    <a:pt x="72780" y="959546"/>
                    <a:pt x="61913" y="959536"/>
                  </a:cubicBezTo>
                  <a:cubicBezTo>
                    <a:pt x="27719" y="959536"/>
                    <a:pt x="0" y="931818"/>
                    <a:pt x="0" y="897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5">
              <a:extLst>
                <a:ext uri="{FF2B5EF4-FFF2-40B4-BE49-F238E27FC236}">
                  <a16:creationId xmlns:a16="http://schemas.microsoft.com/office/drawing/2014/main" id="{BFA99EFE-81BC-95EA-FA61-B7199AD98A74}"/>
                </a:ext>
              </a:extLst>
            </p:cNvPr>
            <p:cNvSpPr/>
            <p:nvPr userDrawn="1"/>
          </p:nvSpPr>
          <p:spPr>
            <a:xfrm flipH="1">
              <a:off x="0" y="2936831"/>
              <a:ext cx="159741" cy="552996"/>
            </a:xfrm>
            <a:custGeom>
              <a:avLst/>
              <a:gdLst>
                <a:gd name="connsiteX0" fmla="*/ 159741 w 159741"/>
                <a:gd name="connsiteY0" fmla="*/ 0 h 552996"/>
                <a:gd name="connsiteX1" fmla="*/ 159741 w 159741"/>
                <a:gd name="connsiteY1" fmla="*/ 552996 h 552996"/>
                <a:gd name="connsiteX2" fmla="*/ 141849 w 159741"/>
                <a:gd name="connsiteY2" fmla="*/ 543285 h 552996"/>
                <a:gd name="connsiteX3" fmla="*/ 0 w 159741"/>
                <a:gd name="connsiteY3" fmla="*/ 276498 h 552996"/>
                <a:gd name="connsiteX4" fmla="*/ 141849 w 159741"/>
                <a:gd name="connsiteY4" fmla="*/ 9711 h 552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741" h="552996">
                  <a:moveTo>
                    <a:pt x="159741" y="0"/>
                  </a:moveTo>
                  <a:lnTo>
                    <a:pt x="159741" y="552996"/>
                  </a:lnTo>
                  <a:lnTo>
                    <a:pt x="141849" y="543285"/>
                  </a:lnTo>
                  <a:cubicBezTo>
                    <a:pt x="56268" y="485467"/>
                    <a:pt x="0" y="387554"/>
                    <a:pt x="0" y="276498"/>
                  </a:cubicBezTo>
                  <a:cubicBezTo>
                    <a:pt x="0" y="165443"/>
                    <a:pt x="56268" y="67529"/>
                    <a:pt x="141849" y="9711"/>
                  </a:cubicBezTo>
                  <a:close/>
                </a:path>
              </a:pathLst>
            </a:custGeom>
            <a:solidFill>
              <a:schemeClr val="accent4"/>
            </a:solidFill>
            <a:ln w="127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7">
              <a:extLst>
                <a:ext uri="{FF2B5EF4-FFF2-40B4-BE49-F238E27FC236}">
                  <a16:creationId xmlns:a16="http://schemas.microsoft.com/office/drawing/2014/main" id="{DD9FC028-D877-28FE-C646-DBD85D932641}"/>
                </a:ext>
              </a:extLst>
            </p:cNvPr>
            <p:cNvSpPr/>
            <p:nvPr userDrawn="1"/>
          </p:nvSpPr>
          <p:spPr>
            <a:xfrm flipH="1">
              <a:off x="0" y="5835649"/>
              <a:ext cx="1548180" cy="1022351"/>
            </a:xfrm>
            <a:custGeom>
              <a:avLst/>
              <a:gdLst>
                <a:gd name="connsiteX0" fmla="*/ 61913 w 1548180"/>
                <a:gd name="connsiteY0" fmla="*/ 0 h 1022351"/>
                <a:gd name="connsiteX1" fmla="*/ 1548180 w 1548180"/>
                <a:gd name="connsiteY1" fmla="*/ 0 h 1022351"/>
                <a:gd name="connsiteX2" fmla="*/ 1548180 w 1548180"/>
                <a:gd name="connsiteY2" fmla="*/ 123825 h 1022351"/>
                <a:gd name="connsiteX3" fmla="*/ 123825 w 1548180"/>
                <a:gd name="connsiteY3" fmla="*/ 123825 h 1022351"/>
                <a:gd name="connsiteX4" fmla="*/ 123825 w 1548180"/>
                <a:gd name="connsiteY4" fmla="*/ 1022351 h 1022351"/>
                <a:gd name="connsiteX5" fmla="*/ 0 w 1548180"/>
                <a:gd name="connsiteY5" fmla="*/ 1022351 h 1022351"/>
                <a:gd name="connsiteX6" fmla="*/ 0 w 1548180"/>
                <a:gd name="connsiteY6" fmla="*/ 61913 h 1022351"/>
                <a:gd name="connsiteX7" fmla="*/ 61913 w 1548180"/>
                <a:gd name="connsiteY7" fmla="*/ 0 h 1022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8180" h="1022351">
                  <a:moveTo>
                    <a:pt x="61913" y="0"/>
                  </a:moveTo>
                  <a:lnTo>
                    <a:pt x="1548180" y="0"/>
                  </a:lnTo>
                  <a:lnTo>
                    <a:pt x="1548180" y="123825"/>
                  </a:lnTo>
                  <a:lnTo>
                    <a:pt x="123825" y="123825"/>
                  </a:lnTo>
                  <a:lnTo>
                    <a:pt x="123825" y="1022351"/>
                  </a:lnTo>
                  <a:lnTo>
                    <a:pt x="0" y="1022351"/>
                  </a:ln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21">
              <a:extLst>
                <a:ext uri="{FF2B5EF4-FFF2-40B4-BE49-F238E27FC236}">
                  <a16:creationId xmlns:a16="http://schemas.microsoft.com/office/drawing/2014/main" id="{AA0AFFE9-F0C2-BDA0-BF87-9977706AB6A8}"/>
                </a:ext>
              </a:extLst>
            </p:cNvPr>
            <p:cNvSpPr/>
            <p:nvPr userDrawn="1"/>
          </p:nvSpPr>
          <p:spPr>
            <a:xfrm flipH="1">
              <a:off x="4364198" y="6258755"/>
              <a:ext cx="1565940" cy="599245"/>
            </a:xfrm>
            <a:custGeom>
              <a:avLst/>
              <a:gdLst>
                <a:gd name="connsiteX0" fmla="*/ 782970 w 1565940"/>
                <a:gd name="connsiteY0" fmla="*/ 0 h 599245"/>
                <a:gd name="connsiteX1" fmla="*/ 1528042 w 1565940"/>
                <a:gd name="connsiteY1" fmla="*/ 480469 h 599245"/>
                <a:gd name="connsiteX2" fmla="*/ 1565940 w 1565940"/>
                <a:gd name="connsiteY2" fmla="*/ 599245 h 599245"/>
                <a:gd name="connsiteX3" fmla="*/ 0 w 1565940"/>
                <a:gd name="connsiteY3" fmla="*/ 599245 h 599245"/>
                <a:gd name="connsiteX4" fmla="*/ 37898 w 1565940"/>
                <a:gd name="connsiteY4" fmla="*/ 480469 h 599245"/>
                <a:gd name="connsiteX5" fmla="*/ 782970 w 1565940"/>
                <a:gd name="connsiteY5" fmla="*/ 0 h 5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5940" h="599245">
                  <a:moveTo>
                    <a:pt x="782970" y="0"/>
                  </a:moveTo>
                  <a:cubicBezTo>
                    <a:pt x="1117910" y="0"/>
                    <a:pt x="1405287" y="198118"/>
                    <a:pt x="1528042" y="480469"/>
                  </a:cubicBezTo>
                  <a:lnTo>
                    <a:pt x="1565940" y="599245"/>
                  </a:lnTo>
                  <a:lnTo>
                    <a:pt x="0" y="599245"/>
                  </a:lnTo>
                  <a:lnTo>
                    <a:pt x="37898" y="480469"/>
                  </a:lnTo>
                  <a:cubicBezTo>
                    <a:pt x="160653" y="198118"/>
                    <a:pt x="448030" y="0"/>
                    <a:pt x="782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76" y="764502"/>
            <a:ext cx="5315035" cy="5328996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05455" y="755171"/>
            <a:ext cx="4619937" cy="5315035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400"/>
            </a:lvl1pPr>
            <a:lvl2pPr marL="800100" indent="-3429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1145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C50B9-D6E6-4604-947B-79522EEC4C50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518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E96D25F-53A2-6217-84B4-7EB874F0B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89189" y="941148"/>
            <a:ext cx="11182430" cy="4797821"/>
            <a:chOff x="489189" y="941148"/>
            <a:chExt cx="11182430" cy="479782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50FA62D-C8AE-52B8-1712-6116756D1A83}"/>
                </a:ext>
              </a:extLst>
            </p:cNvPr>
            <p:cNvSpPr/>
            <p:nvPr userDrawn="1"/>
          </p:nvSpPr>
          <p:spPr>
            <a:xfrm>
              <a:off x="489189" y="1119031"/>
              <a:ext cx="4619938" cy="4619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1D2D6A01-57CF-3C0B-968C-E5A8FD352320}"/>
                </a:ext>
              </a:extLst>
            </p:cNvPr>
            <p:cNvSpPr/>
            <p:nvPr userDrawn="1"/>
          </p:nvSpPr>
          <p:spPr>
            <a:xfrm rot="19809111">
              <a:off x="8683720" y="941148"/>
              <a:ext cx="2987899" cy="2987899"/>
            </a:xfrm>
            <a:prstGeom prst="arc">
              <a:avLst>
                <a:gd name="adj1" fmla="val 15817365"/>
                <a:gd name="adj2" fmla="val 1781380"/>
              </a:avLst>
            </a:prstGeom>
            <a:ln w="127000" cap="rnd">
              <a:solidFill>
                <a:schemeClr val="accent4"/>
              </a:solidFill>
              <a:prstDash val="dash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10BEFAA-C349-7DB1-1827-0FA48A430AD8}"/>
                </a:ext>
              </a:extLst>
            </p:cNvPr>
            <p:cNvSpPr/>
            <p:nvPr userDrawn="1"/>
          </p:nvSpPr>
          <p:spPr>
            <a:xfrm>
              <a:off x="910048" y="4780992"/>
              <a:ext cx="546100" cy="546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957" y="1119031"/>
            <a:ext cx="4384736" cy="4619938"/>
          </a:xfrm>
        </p:spPr>
        <p:txBody>
          <a:bodyPr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01708" y="554942"/>
            <a:ext cx="5552091" cy="5768220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400"/>
            </a:lvl1pPr>
            <a:lvl2pPr marL="800100" indent="-3429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1145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3964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EF93C3C-09E9-6CD0-EF4B-6DE09539EE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011782 w 12192000"/>
              <a:gd name="connsiteY0" fmla="*/ 4817511 h 6858000"/>
              <a:gd name="connsiteX1" fmla="*/ 8937059 w 12192000"/>
              <a:gd name="connsiteY1" fmla="*/ 4972626 h 6858000"/>
              <a:gd name="connsiteX2" fmla="*/ 8588084 w 12192000"/>
              <a:gd name="connsiteY2" fmla="*/ 5489438 h 6858000"/>
              <a:gd name="connsiteX3" fmla="*/ 8565206 w 12192000"/>
              <a:gd name="connsiteY3" fmla="*/ 5514611 h 6858000"/>
              <a:gd name="connsiteX4" fmla="*/ 8569944 w 12192000"/>
              <a:gd name="connsiteY4" fmla="*/ 5520198 h 6858000"/>
              <a:gd name="connsiteX5" fmla="*/ 8878607 w 12192000"/>
              <a:gd name="connsiteY5" fmla="*/ 5644582 h 6858000"/>
              <a:gd name="connsiteX6" fmla="*/ 9315123 w 12192000"/>
              <a:gd name="connsiteY6" fmla="*/ 5219907 h 6858000"/>
              <a:gd name="connsiteX7" fmla="*/ 9048519 w 12192000"/>
              <a:gd name="connsiteY7" fmla="*/ 4828605 h 6858000"/>
              <a:gd name="connsiteX8" fmla="*/ 6096000 w 12192000"/>
              <a:gd name="connsiteY8" fmla="*/ 200625 h 6858000"/>
              <a:gd name="connsiteX9" fmla="*/ 2867625 w 12192000"/>
              <a:gd name="connsiteY9" fmla="*/ 3429000 h 6858000"/>
              <a:gd name="connsiteX10" fmla="*/ 6096000 w 12192000"/>
              <a:gd name="connsiteY10" fmla="*/ 6657375 h 6858000"/>
              <a:gd name="connsiteX11" fmla="*/ 9324375 w 12192000"/>
              <a:gd name="connsiteY11" fmla="*/ 3429000 h 6858000"/>
              <a:gd name="connsiteX12" fmla="*/ 6096000 w 12192000"/>
              <a:gd name="connsiteY12" fmla="*/ 200625 h 6858000"/>
              <a:gd name="connsiteX13" fmla="*/ 0 w 12192000"/>
              <a:gd name="connsiteY13" fmla="*/ 0 h 6858000"/>
              <a:gd name="connsiteX14" fmla="*/ 12192000 w 12192000"/>
              <a:gd name="connsiteY14" fmla="*/ 0 h 6858000"/>
              <a:gd name="connsiteX15" fmla="*/ 12192000 w 12192000"/>
              <a:gd name="connsiteY15" fmla="*/ 6858000 h 6858000"/>
              <a:gd name="connsiteX16" fmla="*/ 0 w 12192000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6858000">
                <a:moveTo>
                  <a:pt x="9011782" y="4817511"/>
                </a:moveTo>
                <a:lnTo>
                  <a:pt x="8937059" y="4972626"/>
                </a:lnTo>
                <a:cubicBezTo>
                  <a:pt x="8837255" y="5156349"/>
                  <a:pt x="8720206" y="5329344"/>
                  <a:pt x="8588084" y="5489438"/>
                </a:cubicBezTo>
                <a:lnTo>
                  <a:pt x="8565206" y="5514611"/>
                </a:lnTo>
                <a:lnTo>
                  <a:pt x="8569944" y="5520198"/>
                </a:lnTo>
                <a:cubicBezTo>
                  <a:pt x="8648938" y="5597049"/>
                  <a:pt x="8758066" y="5644582"/>
                  <a:pt x="8878607" y="5644582"/>
                </a:cubicBezTo>
                <a:cubicBezTo>
                  <a:pt x="9119688" y="5644582"/>
                  <a:pt x="9315123" y="5454449"/>
                  <a:pt x="9315123" y="5219907"/>
                </a:cubicBezTo>
                <a:cubicBezTo>
                  <a:pt x="9315123" y="5044001"/>
                  <a:pt x="9205191" y="4893074"/>
                  <a:pt x="9048519" y="4828605"/>
                </a:cubicBezTo>
                <a:close/>
                <a:moveTo>
                  <a:pt x="6096000" y="200625"/>
                </a:moveTo>
                <a:cubicBezTo>
                  <a:pt x="4313018" y="200625"/>
                  <a:pt x="2867625" y="1646018"/>
                  <a:pt x="2867625" y="3429000"/>
                </a:cubicBezTo>
                <a:cubicBezTo>
                  <a:pt x="2867625" y="5211982"/>
                  <a:pt x="4313018" y="6657375"/>
                  <a:pt x="6096000" y="6657375"/>
                </a:cubicBezTo>
                <a:cubicBezTo>
                  <a:pt x="7878982" y="6657375"/>
                  <a:pt x="9324375" y="5211982"/>
                  <a:pt x="9324375" y="3429000"/>
                </a:cubicBezTo>
                <a:cubicBezTo>
                  <a:pt x="9324375" y="1646018"/>
                  <a:pt x="7878982" y="200625"/>
                  <a:pt x="6096000" y="20062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D5C3C4BD-DFDB-76B4-17CA-7DA4D17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9366740" flipV="1">
            <a:off x="2557952" y="-89828"/>
            <a:ext cx="7173200" cy="7173200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B04B61C-6467-D51D-0AF4-5C7D05F36C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68168" y="923544"/>
            <a:ext cx="6455664" cy="5010912"/>
          </a:xfrm>
          <a:prstGeom prst="rect">
            <a:avLst/>
          </a:prstGeom>
          <a:noFill/>
        </p:spPr>
        <p:txBody>
          <a:bodyPr lIns="0" rIns="0">
            <a:normAutofit/>
          </a:bodyPr>
          <a:lstStyle>
            <a:lvl1pPr algn="ctr">
              <a:defRPr sz="6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7A19F4B-D154-3EB2-F86A-9A63283A3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8565206" y="4817511"/>
            <a:ext cx="749917" cy="827071"/>
          </a:xfrm>
          <a:custGeom>
            <a:avLst/>
            <a:gdLst>
              <a:gd name="connsiteX0" fmla="*/ 446576 w 749917"/>
              <a:gd name="connsiteY0" fmla="*/ 0 h 827071"/>
              <a:gd name="connsiteX1" fmla="*/ 483313 w 749917"/>
              <a:gd name="connsiteY1" fmla="*/ 11094 h 827071"/>
              <a:gd name="connsiteX2" fmla="*/ 749917 w 749917"/>
              <a:gd name="connsiteY2" fmla="*/ 402396 h 827071"/>
              <a:gd name="connsiteX3" fmla="*/ 313401 w 749917"/>
              <a:gd name="connsiteY3" fmla="*/ 827071 h 827071"/>
              <a:gd name="connsiteX4" fmla="*/ 4738 w 749917"/>
              <a:gd name="connsiteY4" fmla="*/ 702687 h 827071"/>
              <a:gd name="connsiteX5" fmla="*/ 0 w 749917"/>
              <a:gd name="connsiteY5" fmla="*/ 697100 h 827071"/>
              <a:gd name="connsiteX6" fmla="*/ 22878 w 749917"/>
              <a:gd name="connsiteY6" fmla="*/ 671927 h 827071"/>
              <a:gd name="connsiteX7" fmla="*/ 371853 w 749917"/>
              <a:gd name="connsiteY7" fmla="*/ 155115 h 827071"/>
              <a:gd name="connsiteX8" fmla="*/ 446576 w 749917"/>
              <a:gd name="connsiteY8" fmla="*/ 0 h 827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9917" h="827071">
                <a:moveTo>
                  <a:pt x="446576" y="0"/>
                </a:moveTo>
                <a:lnTo>
                  <a:pt x="483313" y="11094"/>
                </a:lnTo>
                <a:cubicBezTo>
                  <a:pt x="639985" y="75563"/>
                  <a:pt x="749917" y="226490"/>
                  <a:pt x="749917" y="402396"/>
                </a:cubicBezTo>
                <a:cubicBezTo>
                  <a:pt x="749917" y="636938"/>
                  <a:pt x="554482" y="827071"/>
                  <a:pt x="313401" y="827071"/>
                </a:cubicBezTo>
                <a:cubicBezTo>
                  <a:pt x="192860" y="827071"/>
                  <a:pt x="83732" y="779538"/>
                  <a:pt x="4738" y="702687"/>
                </a:cubicBezTo>
                <a:lnTo>
                  <a:pt x="0" y="697100"/>
                </a:lnTo>
                <a:lnTo>
                  <a:pt x="22878" y="671927"/>
                </a:lnTo>
                <a:cubicBezTo>
                  <a:pt x="155000" y="511833"/>
                  <a:pt x="272049" y="338838"/>
                  <a:pt x="371853" y="155115"/>
                </a:cubicBezTo>
                <a:lnTo>
                  <a:pt x="4465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19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CB8A6E1-44B2-54E1-6460-1C9B27EE7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5698912" cy="6858001"/>
            <a:chOff x="0" y="-1"/>
            <a:chExt cx="5698912" cy="6858001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22D7888-22FA-4AA1-9BA4-CC61D6643D47}"/>
                </a:ext>
              </a:extLst>
            </p:cNvPr>
            <p:cNvSpPr/>
            <p:nvPr userDrawn="1"/>
          </p:nvSpPr>
          <p:spPr>
            <a:xfrm flipH="1">
              <a:off x="530529" y="0"/>
              <a:ext cx="1155142" cy="591009"/>
            </a:xfrm>
            <a:custGeom>
              <a:avLst/>
              <a:gdLst>
                <a:gd name="connsiteX0" fmla="*/ 1355 w 1155142"/>
                <a:gd name="connsiteY0" fmla="*/ 0 h 591009"/>
                <a:gd name="connsiteX1" fmla="*/ 1153787 w 1155142"/>
                <a:gd name="connsiteY1" fmla="*/ 0 h 591009"/>
                <a:gd name="connsiteX2" fmla="*/ 1155142 w 1155142"/>
                <a:gd name="connsiteY2" fmla="*/ 13438 h 591009"/>
                <a:gd name="connsiteX3" fmla="*/ 577571 w 1155142"/>
                <a:gd name="connsiteY3" fmla="*/ 591009 h 591009"/>
                <a:gd name="connsiteX4" fmla="*/ 0 w 1155142"/>
                <a:gd name="connsiteY4" fmla="*/ 13438 h 59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142" h="591009">
                  <a:moveTo>
                    <a:pt x="1355" y="0"/>
                  </a:moveTo>
                  <a:lnTo>
                    <a:pt x="1153787" y="0"/>
                  </a:lnTo>
                  <a:lnTo>
                    <a:pt x="1155142" y="13438"/>
                  </a:lnTo>
                  <a:cubicBezTo>
                    <a:pt x="1155142" y="332422"/>
                    <a:pt x="896555" y="591009"/>
                    <a:pt x="577571" y="591009"/>
                  </a:cubicBezTo>
                  <a:cubicBezTo>
                    <a:pt x="258587" y="591009"/>
                    <a:pt x="0" y="332422"/>
                    <a:pt x="0" y="134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BB6E464-8999-4773-A1F2-E6CAA990E572}"/>
                </a:ext>
              </a:extLst>
            </p:cNvPr>
            <p:cNvSpPr/>
            <p:nvPr userDrawn="1"/>
          </p:nvSpPr>
          <p:spPr>
            <a:xfrm flipH="1">
              <a:off x="3961511" y="-1"/>
              <a:ext cx="1737401" cy="959536"/>
            </a:xfrm>
            <a:custGeom>
              <a:avLst/>
              <a:gdLst>
                <a:gd name="connsiteX0" fmla="*/ 0 w 1737401"/>
                <a:gd name="connsiteY0" fmla="*/ 0 h 959536"/>
                <a:gd name="connsiteX1" fmla="*/ 123825 w 1737401"/>
                <a:gd name="connsiteY1" fmla="*/ 0 h 959536"/>
                <a:gd name="connsiteX2" fmla="*/ 123825 w 1737401"/>
                <a:gd name="connsiteY2" fmla="*/ 790277 h 959536"/>
                <a:gd name="connsiteX3" fmla="*/ 1490095 w 1737401"/>
                <a:gd name="connsiteY3" fmla="*/ 0 h 959536"/>
                <a:gd name="connsiteX4" fmla="*/ 1737401 w 1737401"/>
                <a:gd name="connsiteY4" fmla="*/ 0 h 959536"/>
                <a:gd name="connsiteX5" fmla="*/ 92869 w 1737401"/>
                <a:gd name="connsiteY5" fmla="*/ 951249 h 959536"/>
                <a:gd name="connsiteX6" fmla="*/ 61913 w 1737401"/>
                <a:gd name="connsiteY6" fmla="*/ 959536 h 959536"/>
                <a:gd name="connsiteX7" fmla="*/ 0 w 1737401"/>
                <a:gd name="connsiteY7" fmla="*/ 897624 h 9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401" h="959536">
                  <a:moveTo>
                    <a:pt x="0" y="0"/>
                  </a:moveTo>
                  <a:lnTo>
                    <a:pt x="123825" y="0"/>
                  </a:lnTo>
                  <a:lnTo>
                    <a:pt x="123825" y="790277"/>
                  </a:lnTo>
                  <a:lnTo>
                    <a:pt x="1490095" y="0"/>
                  </a:lnTo>
                  <a:lnTo>
                    <a:pt x="1737401" y="0"/>
                  </a:lnTo>
                  <a:lnTo>
                    <a:pt x="92869" y="951249"/>
                  </a:lnTo>
                  <a:cubicBezTo>
                    <a:pt x="83458" y="956688"/>
                    <a:pt x="72780" y="959546"/>
                    <a:pt x="61913" y="959536"/>
                  </a:cubicBezTo>
                  <a:cubicBezTo>
                    <a:pt x="27719" y="959536"/>
                    <a:pt x="0" y="931818"/>
                    <a:pt x="0" y="897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EA14BE8-FDD0-4434-9C3E-BFF78C22D9E3}"/>
                </a:ext>
              </a:extLst>
            </p:cNvPr>
            <p:cNvSpPr/>
            <p:nvPr userDrawn="1"/>
          </p:nvSpPr>
          <p:spPr>
            <a:xfrm flipH="1">
              <a:off x="0" y="5835649"/>
              <a:ext cx="1548180" cy="1022351"/>
            </a:xfrm>
            <a:custGeom>
              <a:avLst/>
              <a:gdLst>
                <a:gd name="connsiteX0" fmla="*/ 61913 w 1548180"/>
                <a:gd name="connsiteY0" fmla="*/ 0 h 1022351"/>
                <a:gd name="connsiteX1" fmla="*/ 1548180 w 1548180"/>
                <a:gd name="connsiteY1" fmla="*/ 0 h 1022351"/>
                <a:gd name="connsiteX2" fmla="*/ 1548180 w 1548180"/>
                <a:gd name="connsiteY2" fmla="*/ 123825 h 1022351"/>
                <a:gd name="connsiteX3" fmla="*/ 123825 w 1548180"/>
                <a:gd name="connsiteY3" fmla="*/ 123825 h 1022351"/>
                <a:gd name="connsiteX4" fmla="*/ 123825 w 1548180"/>
                <a:gd name="connsiteY4" fmla="*/ 1022351 h 1022351"/>
                <a:gd name="connsiteX5" fmla="*/ 0 w 1548180"/>
                <a:gd name="connsiteY5" fmla="*/ 1022351 h 1022351"/>
                <a:gd name="connsiteX6" fmla="*/ 0 w 1548180"/>
                <a:gd name="connsiteY6" fmla="*/ 61913 h 1022351"/>
                <a:gd name="connsiteX7" fmla="*/ 61913 w 1548180"/>
                <a:gd name="connsiteY7" fmla="*/ 0 h 1022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8180" h="1022351">
                  <a:moveTo>
                    <a:pt x="61913" y="0"/>
                  </a:moveTo>
                  <a:lnTo>
                    <a:pt x="1548180" y="0"/>
                  </a:lnTo>
                  <a:lnTo>
                    <a:pt x="1548180" y="123825"/>
                  </a:lnTo>
                  <a:lnTo>
                    <a:pt x="123825" y="123825"/>
                  </a:lnTo>
                  <a:lnTo>
                    <a:pt x="123825" y="1022351"/>
                  </a:lnTo>
                  <a:lnTo>
                    <a:pt x="0" y="1022351"/>
                  </a:ln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494E364-7EA8-4D92-915D-75D1A3A67C07}"/>
                </a:ext>
              </a:extLst>
            </p:cNvPr>
            <p:cNvSpPr/>
            <p:nvPr userDrawn="1"/>
          </p:nvSpPr>
          <p:spPr>
            <a:xfrm flipH="1">
              <a:off x="4132972" y="6258755"/>
              <a:ext cx="1565940" cy="599245"/>
            </a:xfrm>
            <a:custGeom>
              <a:avLst/>
              <a:gdLst>
                <a:gd name="connsiteX0" fmla="*/ 782970 w 1565940"/>
                <a:gd name="connsiteY0" fmla="*/ 0 h 599245"/>
                <a:gd name="connsiteX1" fmla="*/ 1528042 w 1565940"/>
                <a:gd name="connsiteY1" fmla="*/ 480469 h 599245"/>
                <a:gd name="connsiteX2" fmla="*/ 1565940 w 1565940"/>
                <a:gd name="connsiteY2" fmla="*/ 599245 h 599245"/>
                <a:gd name="connsiteX3" fmla="*/ 0 w 1565940"/>
                <a:gd name="connsiteY3" fmla="*/ 599245 h 599245"/>
                <a:gd name="connsiteX4" fmla="*/ 37898 w 1565940"/>
                <a:gd name="connsiteY4" fmla="*/ 480469 h 599245"/>
                <a:gd name="connsiteX5" fmla="*/ 782970 w 1565940"/>
                <a:gd name="connsiteY5" fmla="*/ 0 h 5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5940" h="599245">
                  <a:moveTo>
                    <a:pt x="782970" y="0"/>
                  </a:moveTo>
                  <a:cubicBezTo>
                    <a:pt x="1117910" y="0"/>
                    <a:pt x="1405287" y="198118"/>
                    <a:pt x="1528042" y="480469"/>
                  </a:cubicBezTo>
                  <a:lnTo>
                    <a:pt x="1565940" y="599245"/>
                  </a:lnTo>
                  <a:lnTo>
                    <a:pt x="0" y="599245"/>
                  </a:lnTo>
                  <a:lnTo>
                    <a:pt x="37898" y="480469"/>
                  </a:lnTo>
                  <a:cubicBezTo>
                    <a:pt x="160653" y="198118"/>
                    <a:pt x="448030" y="0"/>
                    <a:pt x="782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4F9EBE3B-A856-C23C-4698-B764DF4BC7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2118" y="262762"/>
            <a:ext cx="5507421" cy="3649718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4C9CB37-5251-201C-ACE3-FD69A00C77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7393" y="847600"/>
            <a:ext cx="4619625" cy="4617720"/>
          </a:xfrm>
          <a:prstGeom prst="ellipse">
            <a:avLst/>
          </a:prstGeom>
          <a:noFill/>
        </p:spPr>
        <p:txBody>
          <a:bodyPr tIns="54864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F08299-9068-827D-783B-BFF5B95E957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22118" y="4058263"/>
            <a:ext cx="5507421" cy="214148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1pPr>
            <a:lvl2pPr marL="228600">
              <a:lnSpc>
                <a:spcPct val="90000"/>
              </a:lnSpc>
              <a:buClr>
                <a:schemeClr val="accent2"/>
              </a:buClr>
              <a:defRPr sz="2000"/>
            </a:lvl2pPr>
            <a:lvl3pPr marL="457200">
              <a:lnSpc>
                <a:spcPct val="90000"/>
              </a:lnSpc>
              <a:buClr>
                <a:schemeClr val="accent2"/>
              </a:buClr>
              <a:defRPr sz="1800"/>
            </a:lvl3pPr>
            <a:lvl4pPr marL="685800">
              <a:lnSpc>
                <a:spcPct val="90000"/>
              </a:lnSpc>
              <a:buClr>
                <a:schemeClr val="accent2"/>
              </a:buClr>
              <a:defRPr sz="16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2496" y="6356350"/>
            <a:ext cx="1545336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C93911E6-60EA-4C2C-BB82-6806411EA5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/>
          <a:lstStyle>
            <a:lvl1pPr algn="l">
              <a:defRPr>
                <a:latin typeface="+mn-lt"/>
              </a:defRPr>
            </a:lvl1pPr>
          </a:lstStyle>
          <a:p>
            <a:pPr algn="l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456" y="6356350"/>
            <a:ext cx="850392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686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4803"/>
            <a:ext cx="10515600" cy="1472974"/>
          </a:xfrm>
        </p:spPr>
        <p:txBody>
          <a:bodyPr anchor="ctr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3FB7D8D-37C3-E089-EC02-FB49A13CBE1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1838099"/>
            <a:ext cx="8012113" cy="4284889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800"/>
            </a:lvl1pPr>
            <a:lvl2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600"/>
            </a:lvl2pPr>
            <a:lvl3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400"/>
            </a:lvl3pPr>
            <a:lvl4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200"/>
            </a:lvl4pPr>
            <a:lvl5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D906-DCFD-4F91-857D-DF0FE427C7CD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: Shape 14">
            <a:extLst>
              <a:ext uri="{FF2B5EF4-FFF2-40B4-BE49-F238E27FC236}">
                <a16:creationId xmlns:a16="http://schemas.microsoft.com/office/drawing/2014/main" id="{438B6FA2-AF11-618E-2B1A-38BF083DF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-381048" y="5144407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13">
            <a:extLst>
              <a:ext uri="{FF2B5EF4-FFF2-40B4-BE49-F238E27FC236}">
                <a16:creationId xmlns:a16="http://schemas.microsoft.com/office/drawing/2014/main" id="{A269A8D8-A4AE-CEFF-E928-7DB1CFB3E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9">
            <a:extLst>
              <a:ext uri="{FF2B5EF4-FFF2-40B4-BE49-F238E27FC236}">
                <a16:creationId xmlns:a16="http://schemas.microsoft.com/office/drawing/2014/main" id="{15418837-E689-97BE-9FAD-FEDBD599E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1109434" y="3527042"/>
            <a:ext cx="1082566" cy="1616525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230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7DF76A42-387B-8D66-1214-D4046207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40621" y="704193"/>
            <a:ext cx="2296455" cy="229645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2ACE818-46EF-547E-9315-A84948303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7652" y="0"/>
            <a:ext cx="8798419" cy="6816262"/>
            <a:chOff x="577652" y="-28502"/>
            <a:chExt cx="8798419" cy="681626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9644D21-8793-9A96-F305-5D20EE342B26}"/>
                </a:ext>
              </a:extLst>
            </p:cNvPr>
            <p:cNvSpPr/>
            <p:nvPr userDrawn="1"/>
          </p:nvSpPr>
          <p:spPr>
            <a:xfrm>
              <a:off x="2815929" y="148929"/>
              <a:ext cx="6560142" cy="65601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DF8D7AEF-C845-09F0-F31C-20B32BBA1EBA}"/>
                </a:ext>
              </a:extLst>
            </p:cNvPr>
            <p:cNvSpPr/>
            <p:nvPr userDrawn="1"/>
          </p:nvSpPr>
          <p:spPr>
            <a:xfrm rot="9222429" flipV="1">
              <a:off x="2494119" y="-28502"/>
              <a:ext cx="6816262" cy="6816262"/>
            </a:xfrm>
            <a:prstGeom prst="arc">
              <a:avLst>
                <a:gd name="adj1" fmla="val 16200000"/>
                <a:gd name="adj2" fmla="val 20093138"/>
              </a:avLst>
            </a:prstGeom>
            <a:ln w="127000" cap="rnd">
              <a:solidFill>
                <a:schemeClr val="accent4">
                  <a:alpha val="9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F9D44CB-887B-C74D-3E96-5607E84DAEFF}"/>
                </a:ext>
              </a:extLst>
            </p:cNvPr>
            <p:cNvSpPr/>
            <p:nvPr userDrawn="1"/>
          </p:nvSpPr>
          <p:spPr>
            <a:xfrm>
              <a:off x="577652" y="1085116"/>
              <a:ext cx="759403" cy="73880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9">
            <a:extLst>
              <a:ext uri="{FF2B5EF4-FFF2-40B4-BE49-F238E27FC236}">
                <a16:creationId xmlns:a16="http://schemas.microsoft.com/office/drawing/2014/main" id="{87D193F4-2337-0048-1BE7-C9A815419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936118" y="5508455"/>
            <a:ext cx="1082566" cy="1616525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EE4510-BCBA-C39A-BEF1-A391A3304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494655" y="5270490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5929" y="1349825"/>
            <a:ext cx="6560142" cy="3063149"/>
          </a:xfrm>
        </p:spPr>
        <p:txBody>
          <a:bodyPr anchor="ctr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15929" y="4412973"/>
            <a:ext cx="6560142" cy="1935571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6DA1-B06E-40FA-A6A6-CD0C16E7827D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684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4915163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0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FB01ADF-164A-96FB-0129-C2A0F0ED0A8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147896" y="1816916"/>
            <a:ext cx="5212080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0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263F0DD-A38B-64B8-7412-087B487E6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3536" y="2"/>
            <a:ext cx="12068464" cy="6857998"/>
            <a:chOff x="123536" y="2"/>
            <a:chExt cx="12068464" cy="6857998"/>
          </a:xfrm>
        </p:grpSpPr>
        <p:sp>
          <p:nvSpPr>
            <p:cNvPr id="12" name="Freeform: Shape 9">
              <a:extLst>
                <a:ext uri="{FF2B5EF4-FFF2-40B4-BE49-F238E27FC236}">
                  <a16:creationId xmlns:a16="http://schemas.microsoft.com/office/drawing/2014/main" id="{44CE2FB7-A856-E3C3-9798-73AAFB7901B8}"/>
                </a:ext>
              </a:extLst>
            </p:cNvPr>
            <p:cNvSpPr/>
            <p:nvPr userDrawn="1"/>
          </p:nvSpPr>
          <p:spPr>
            <a:xfrm>
              <a:off x="5671336" y="2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0">
              <a:extLst>
                <a:ext uri="{FF2B5EF4-FFF2-40B4-BE49-F238E27FC236}">
                  <a16:creationId xmlns:a16="http://schemas.microsoft.com/office/drawing/2014/main" id="{47ED62E5-894A-A8F9-A6DC-4A5C147CDE78}"/>
                </a:ext>
              </a:extLst>
            </p:cNvPr>
            <p:cNvSpPr/>
            <p:nvPr userDrawn="1"/>
          </p:nvSpPr>
          <p:spPr>
            <a:xfrm flipH="1">
              <a:off x="123536" y="5717905"/>
              <a:ext cx="1771609" cy="1140095"/>
            </a:xfrm>
            <a:custGeom>
              <a:avLst/>
              <a:gdLst>
                <a:gd name="connsiteX0" fmla="*/ 1561721 w 1771609"/>
                <a:gd name="connsiteY0" fmla="*/ 763041 h 1140095"/>
                <a:gd name="connsiteX1" fmla="*/ 1623024 w 1771609"/>
                <a:gd name="connsiteY1" fmla="*/ 792810 h 1140095"/>
                <a:gd name="connsiteX2" fmla="*/ 1711735 w 1771609"/>
                <a:gd name="connsiteY2" fmla="*/ 970132 h 1140095"/>
                <a:gd name="connsiteX3" fmla="*/ 1771609 w 1771609"/>
                <a:gd name="connsiteY3" fmla="*/ 1140095 h 1140095"/>
                <a:gd name="connsiteX4" fmla="*/ 1637225 w 1771609"/>
                <a:gd name="connsiteY4" fmla="*/ 1140095 h 1140095"/>
                <a:gd name="connsiteX5" fmla="*/ 1594820 w 1771609"/>
                <a:gd name="connsiteY5" fmla="*/ 1019711 h 1140095"/>
                <a:gd name="connsiteX6" fmla="*/ 1513200 w 1771609"/>
                <a:gd name="connsiteY6" fmla="*/ 856627 h 1140095"/>
                <a:gd name="connsiteX7" fmla="*/ 1538499 w 1771609"/>
                <a:gd name="connsiteY7" fmla="*/ 770415 h 1140095"/>
                <a:gd name="connsiteX8" fmla="*/ 1561721 w 1771609"/>
                <a:gd name="connsiteY8" fmla="*/ 763041 h 1140095"/>
                <a:gd name="connsiteX9" fmla="*/ 933455 w 1771609"/>
                <a:gd name="connsiteY9" fmla="*/ 161309 h 1140095"/>
                <a:gd name="connsiteX10" fmla="*/ 957797 w 1771609"/>
                <a:gd name="connsiteY10" fmla="*/ 167970 h 1140095"/>
                <a:gd name="connsiteX11" fmla="*/ 1286982 w 1771609"/>
                <a:gd name="connsiteY11" fmla="*/ 387616 h 1140095"/>
                <a:gd name="connsiteX12" fmla="*/ 1293725 w 1771609"/>
                <a:gd name="connsiteY12" fmla="*/ 477075 h 1140095"/>
                <a:gd name="connsiteX13" fmla="*/ 1245453 w 1771609"/>
                <a:gd name="connsiteY13" fmla="*/ 499154 h 1140095"/>
                <a:gd name="connsiteX14" fmla="*/ 1245167 w 1771609"/>
                <a:gd name="connsiteY14" fmla="*/ 499154 h 1140095"/>
                <a:gd name="connsiteX15" fmla="*/ 1203638 w 1771609"/>
                <a:gd name="connsiteY15" fmla="*/ 484104 h 1140095"/>
                <a:gd name="connsiteX16" fmla="*/ 900647 w 1771609"/>
                <a:gd name="connsiteY16" fmla="*/ 281508 h 1140095"/>
                <a:gd name="connsiteX17" fmla="*/ 872454 w 1771609"/>
                <a:gd name="connsiteY17" fmla="*/ 196164 h 1140095"/>
                <a:gd name="connsiteX18" fmla="*/ 933455 w 1771609"/>
                <a:gd name="connsiteY18" fmla="*/ 161309 h 1140095"/>
                <a:gd name="connsiteX19" fmla="*/ 256260 w 1771609"/>
                <a:gd name="connsiteY19" fmla="*/ 29 h 1140095"/>
                <a:gd name="connsiteX20" fmla="*/ 454020 w 1771609"/>
                <a:gd name="connsiteY20" fmla="*/ 13474 h 1140095"/>
                <a:gd name="connsiteX21" fmla="*/ 509236 w 1771609"/>
                <a:gd name="connsiteY21" fmla="*/ 84182 h 1140095"/>
                <a:gd name="connsiteX22" fmla="*/ 445829 w 1771609"/>
                <a:gd name="connsiteY22" fmla="*/ 139871 h 1140095"/>
                <a:gd name="connsiteX23" fmla="*/ 437447 w 1771609"/>
                <a:gd name="connsiteY23" fmla="*/ 139395 h 1140095"/>
                <a:gd name="connsiteX24" fmla="*/ 73211 w 1771609"/>
                <a:gd name="connsiteY24" fmla="*/ 137204 h 1140095"/>
                <a:gd name="connsiteX25" fmla="*/ 749 w 1771609"/>
                <a:gd name="connsiteY25" fmla="*/ 84082 h 1140095"/>
                <a:gd name="connsiteX26" fmla="*/ 53871 w 1771609"/>
                <a:gd name="connsiteY26" fmla="*/ 11621 h 1140095"/>
                <a:gd name="connsiteX27" fmla="*/ 58352 w 1771609"/>
                <a:gd name="connsiteY27" fmla="*/ 11093 h 1140095"/>
                <a:gd name="connsiteX28" fmla="*/ 256260 w 1771609"/>
                <a:gd name="connsiteY28" fmla="*/ 29 h 11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71609" h="1140095">
                  <a:moveTo>
                    <a:pt x="1561721" y="763041"/>
                  </a:moveTo>
                  <a:cubicBezTo>
                    <a:pt x="1585506" y="760324"/>
                    <a:pt x="1609722" y="771249"/>
                    <a:pt x="1623024" y="792810"/>
                  </a:cubicBezTo>
                  <a:cubicBezTo>
                    <a:pt x="1656300" y="850065"/>
                    <a:pt x="1685920" y="909291"/>
                    <a:pt x="1711735" y="970132"/>
                  </a:cubicBezTo>
                  <a:lnTo>
                    <a:pt x="1771609" y="1140095"/>
                  </a:lnTo>
                  <a:lnTo>
                    <a:pt x="1637225" y="1140095"/>
                  </a:lnTo>
                  <a:lnTo>
                    <a:pt x="1594820" y="1019711"/>
                  </a:lnTo>
                  <a:cubicBezTo>
                    <a:pt x="1571072" y="963753"/>
                    <a:pt x="1543818" y="909282"/>
                    <a:pt x="1513200" y="856627"/>
                  </a:cubicBezTo>
                  <a:cubicBezTo>
                    <a:pt x="1496379" y="825834"/>
                    <a:pt x="1507704" y="787236"/>
                    <a:pt x="1538499" y="770415"/>
                  </a:cubicBezTo>
                  <a:cubicBezTo>
                    <a:pt x="1545912" y="766367"/>
                    <a:pt x="1553792" y="763946"/>
                    <a:pt x="1561721" y="763041"/>
                  </a:cubicBezTo>
                  <a:close/>
                  <a:moveTo>
                    <a:pt x="933455" y="161309"/>
                  </a:moveTo>
                  <a:cubicBezTo>
                    <a:pt x="941693" y="161855"/>
                    <a:pt x="949959" y="164025"/>
                    <a:pt x="957797" y="167970"/>
                  </a:cubicBezTo>
                  <a:cubicBezTo>
                    <a:pt x="1076184" y="227289"/>
                    <a:pt x="1186759" y="301068"/>
                    <a:pt x="1286982" y="387616"/>
                  </a:cubicBezTo>
                  <a:cubicBezTo>
                    <a:pt x="1313547" y="410457"/>
                    <a:pt x="1316566" y="450510"/>
                    <a:pt x="1293725" y="477075"/>
                  </a:cubicBezTo>
                  <a:cubicBezTo>
                    <a:pt x="1281638" y="491137"/>
                    <a:pt x="1263998" y="499204"/>
                    <a:pt x="1245453" y="499154"/>
                  </a:cubicBezTo>
                  <a:lnTo>
                    <a:pt x="1245167" y="499154"/>
                  </a:lnTo>
                  <a:cubicBezTo>
                    <a:pt x="1229965" y="499301"/>
                    <a:pt x="1215220" y="493956"/>
                    <a:pt x="1203638" y="484104"/>
                  </a:cubicBezTo>
                  <a:cubicBezTo>
                    <a:pt x="1111407" y="404300"/>
                    <a:pt x="1009633" y="336248"/>
                    <a:pt x="900647" y="281508"/>
                  </a:cubicBezTo>
                  <a:cubicBezTo>
                    <a:pt x="869295" y="265726"/>
                    <a:pt x="856672" y="227516"/>
                    <a:pt x="872454" y="196164"/>
                  </a:cubicBezTo>
                  <a:cubicBezTo>
                    <a:pt x="884290" y="172650"/>
                    <a:pt x="908742" y="159670"/>
                    <a:pt x="933455" y="161309"/>
                  </a:cubicBezTo>
                  <a:close/>
                  <a:moveTo>
                    <a:pt x="256260" y="29"/>
                  </a:moveTo>
                  <a:cubicBezTo>
                    <a:pt x="322331" y="427"/>
                    <a:pt x="388378" y="4909"/>
                    <a:pt x="454020" y="13474"/>
                  </a:cubicBezTo>
                  <a:cubicBezTo>
                    <a:pt x="488793" y="17752"/>
                    <a:pt x="513514" y="49409"/>
                    <a:pt x="509236" y="84182"/>
                  </a:cubicBezTo>
                  <a:cubicBezTo>
                    <a:pt x="505303" y="116151"/>
                    <a:pt x="478038" y="140098"/>
                    <a:pt x="445829" y="139871"/>
                  </a:cubicBezTo>
                  <a:cubicBezTo>
                    <a:pt x="443027" y="139899"/>
                    <a:pt x="440227" y="139740"/>
                    <a:pt x="437447" y="139395"/>
                  </a:cubicBezTo>
                  <a:cubicBezTo>
                    <a:pt x="316592" y="123615"/>
                    <a:pt x="194247" y="122878"/>
                    <a:pt x="73211" y="137204"/>
                  </a:cubicBezTo>
                  <a:cubicBezTo>
                    <a:pt x="38532" y="142545"/>
                    <a:pt x="6090" y="118762"/>
                    <a:pt x="749" y="84082"/>
                  </a:cubicBezTo>
                  <a:cubicBezTo>
                    <a:pt x="-4591" y="49403"/>
                    <a:pt x="19192" y="16961"/>
                    <a:pt x="53871" y="11621"/>
                  </a:cubicBezTo>
                  <a:cubicBezTo>
                    <a:pt x="55358" y="11392"/>
                    <a:pt x="56852" y="11216"/>
                    <a:pt x="58352" y="11093"/>
                  </a:cubicBezTo>
                  <a:cubicBezTo>
                    <a:pt x="124093" y="3319"/>
                    <a:pt x="190189" y="-369"/>
                    <a:pt x="256260" y="2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1">
              <a:extLst>
                <a:ext uri="{FF2B5EF4-FFF2-40B4-BE49-F238E27FC236}">
                  <a16:creationId xmlns:a16="http://schemas.microsoft.com/office/drawing/2014/main" id="{5C181CD4-C69B-2826-AF23-060D677248A9}"/>
                </a:ext>
              </a:extLst>
            </p:cNvPr>
            <p:cNvSpPr/>
            <p:nvPr userDrawn="1"/>
          </p:nvSpPr>
          <p:spPr>
            <a:xfrm rot="5400000">
              <a:off x="11328915" y="3872201"/>
              <a:ext cx="1214656" cy="511514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7554-7FA4-428A-93CF-96DF0CFDAA4A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691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0538251-2B75-FA20-0F29-FB58583E612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1825625"/>
            <a:ext cx="3108958" cy="4297680"/>
          </a:xfrm>
        </p:spPr>
        <p:txBody>
          <a:bodyPr>
            <a:normAutofit/>
          </a:bodyPr>
          <a:lstStyle>
            <a:lvl1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1pPr>
            <a:lvl2pPr marL="2857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2pPr>
            <a:lvl3pPr marL="65151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92583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4pPr>
            <a:lvl5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6C49DD-8C29-93EA-04F4-22F84080DF5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661820" y="1816916"/>
            <a:ext cx="6698156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BB62-DF56-4BF5-8413-F11E1D239C33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1E75594D-82D2-74F6-56EC-46FCD28CB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94966" y="0"/>
            <a:ext cx="1214656" cy="511514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13">
            <a:extLst>
              <a:ext uri="{FF2B5EF4-FFF2-40B4-BE49-F238E27FC236}">
                <a16:creationId xmlns:a16="http://schemas.microsoft.com/office/drawing/2014/main" id="{FF4E0F5B-0892-2688-EFD3-284369DA5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8097530" y="5590215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D8715A-3067-732D-C410-868C7CCCF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982378" y="551212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765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807BCF9-2F5B-200E-2E6C-E177DB56E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7458"/>
            <a:ext cx="7083733" cy="6182202"/>
            <a:chOff x="0" y="7460"/>
            <a:chExt cx="7083733" cy="6182202"/>
          </a:xfrm>
        </p:grpSpPr>
        <p:sp>
          <p:nvSpPr>
            <p:cNvPr id="9" name="Freeform: Shape 14">
              <a:extLst>
                <a:ext uri="{FF2B5EF4-FFF2-40B4-BE49-F238E27FC236}">
                  <a16:creationId xmlns:a16="http://schemas.microsoft.com/office/drawing/2014/main" id="{7A624B2B-50FD-9351-987F-2E5A5472CAB6}"/>
                </a:ext>
              </a:extLst>
            </p:cNvPr>
            <p:cNvSpPr/>
            <p:nvPr userDrawn="1"/>
          </p:nvSpPr>
          <p:spPr>
            <a:xfrm rot="16200000">
              <a:off x="-388933" y="4841194"/>
              <a:ext cx="1737401" cy="959536"/>
            </a:xfrm>
            <a:custGeom>
              <a:avLst/>
              <a:gdLst>
                <a:gd name="connsiteX0" fmla="*/ 0 w 1737401"/>
                <a:gd name="connsiteY0" fmla="*/ 0 h 959536"/>
                <a:gd name="connsiteX1" fmla="*/ 123825 w 1737401"/>
                <a:gd name="connsiteY1" fmla="*/ 0 h 959536"/>
                <a:gd name="connsiteX2" fmla="*/ 123825 w 1737401"/>
                <a:gd name="connsiteY2" fmla="*/ 790277 h 959536"/>
                <a:gd name="connsiteX3" fmla="*/ 1490095 w 1737401"/>
                <a:gd name="connsiteY3" fmla="*/ 0 h 959536"/>
                <a:gd name="connsiteX4" fmla="*/ 1737401 w 1737401"/>
                <a:gd name="connsiteY4" fmla="*/ 0 h 959536"/>
                <a:gd name="connsiteX5" fmla="*/ 92869 w 1737401"/>
                <a:gd name="connsiteY5" fmla="*/ 951249 h 959536"/>
                <a:gd name="connsiteX6" fmla="*/ 61913 w 1737401"/>
                <a:gd name="connsiteY6" fmla="*/ 959536 h 959536"/>
                <a:gd name="connsiteX7" fmla="*/ 0 w 1737401"/>
                <a:gd name="connsiteY7" fmla="*/ 897624 h 9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401" h="959536">
                  <a:moveTo>
                    <a:pt x="0" y="0"/>
                  </a:moveTo>
                  <a:lnTo>
                    <a:pt x="123825" y="0"/>
                  </a:lnTo>
                  <a:lnTo>
                    <a:pt x="123825" y="790277"/>
                  </a:lnTo>
                  <a:lnTo>
                    <a:pt x="1490095" y="0"/>
                  </a:lnTo>
                  <a:lnTo>
                    <a:pt x="1737401" y="0"/>
                  </a:lnTo>
                  <a:lnTo>
                    <a:pt x="92869" y="951249"/>
                  </a:lnTo>
                  <a:cubicBezTo>
                    <a:pt x="83458" y="956688"/>
                    <a:pt x="72780" y="959546"/>
                    <a:pt x="61913" y="959536"/>
                  </a:cubicBezTo>
                  <a:cubicBezTo>
                    <a:pt x="27719" y="959536"/>
                    <a:pt x="0" y="931818"/>
                    <a:pt x="0" y="897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51E534EE-E0F1-2BD9-9A82-7656B90A2D9D}"/>
                </a:ext>
              </a:extLst>
            </p:cNvPr>
            <p:cNvSpPr/>
            <p:nvPr userDrawn="1"/>
          </p:nvSpPr>
          <p:spPr>
            <a:xfrm>
              <a:off x="6234405" y="7460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437"/>
            <a:ext cx="5257800" cy="2324046"/>
          </a:xfrm>
        </p:spPr>
        <p:txBody>
          <a:bodyPr anchor="b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657316"/>
            <a:ext cx="5257800" cy="3369858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5430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002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C013AD6-0EF3-2B25-DDBD-2DF706123A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13114" y="845068"/>
            <a:ext cx="5193792" cy="519379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E8CBC-403C-42A3-A9F9-72BFA15CEF97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678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97564-C310-6E8C-8689-CE18881B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D99FA-26D9-873B-BE7F-26FEC5C23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9819E-0266-97DD-DFD1-BAAA06AE3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C34898-C8CA-423D-93C0-D49261C0FE7A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D19C9-01CE-9E2A-CDA5-C15940F05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01085-7B28-048D-E3D3-9C3614268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223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apitoltvri.cablecast.tv/show/3012?site=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047101-8D42-6100-9CEA-AEC0FAEAB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4474" y="2949739"/>
            <a:ext cx="6261291" cy="2396686"/>
          </a:xfrm>
          <a:noFill/>
        </p:spPr>
        <p:txBody>
          <a:bodyPr anchor="b">
            <a:noAutofit/>
          </a:bodyPr>
          <a:lstStyle/>
          <a:p>
            <a:r>
              <a:rPr lang="en-US" dirty="0"/>
              <a:t>Senate Study Commission Report on Improving Providence Schools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426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513E45-4F5C-9394-1D42-7FB6C0170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2118" y="262762"/>
            <a:ext cx="5507421" cy="1579101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Commission Recommendations</a:t>
            </a:r>
          </a:p>
        </p:txBody>
      </p:sp>
      <p:pic>
        <p:nvPicPr>
          <p:cNvPr id="10" name="Content Placeholder 10" descr="Child looking at a world map">
            <a:extLst>
              <a:ext uri="{FF2B5EF4-FFF2-40B4-BE49-F238E27FC236}">
                <a16:creationId xmlns:a16="http://schemas.microsoft.com/office/drawing/2014/main" id="{BDDFC830-574D-79C7-544E-026A2E301E9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0" b="120"/>
          <a:stretch/>
        </p:blipFill>
        <p:spPr>
          <a:xfrm>
            <a:off x="707393" y="847600"/>
            <a:ext cx="4619625" cy="461772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C37F52-5C08-7C02-C9CA-E2AD930A9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2118" y="1972491"/>
            <a:ext cx="5507421" cy="422725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Negotiate a teachers’ contract that requires shared accountability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Provide support and training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Amend state law to remove legislative barriers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Hold administrators accountable for collaborative decision-making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D677F6-350D-6F1A-01D5-95458D37A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924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803"/>
            <a:ext cx="10515600" cy="1472974"/>
          </a:xfrm>
          <a:noFill/>
        </p:spPr>
        <p:txBody>
          <a:bodyPr anchor="ctr"/>
          <a:lstStyle/>
          <a:p>
            <a:r>
              <a:rPr lang="en-US" dirty="0"/>
              <a:t>A Very Different Teachers’ Contract – </a:t>
            </a:r>
            <a:br>
              <a:rPr lang="en-US" dirty="0"/>
            </a:br>
            <a:r>
              <a:rPr lang="en-US" dirty="0"/>
              <a:t>Look For: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33159-D030-2F82-A142-F759407283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38099"/>
            <a:ext cx="8012113" cy="4284889"/>
          </a:xfrm>
          <a:noFill/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200" dirty="0"/>
              <a:t>Decision-making at the school level and an approach to putting it in place, e.g., teacher leadership teams</a:t>
            </a:r>
          </a:p>
          <a:p>
            <a:r>
              <a:rPr lang="en-US" sz="2200" dirty="0"/>
              <a:t>School-level accountability for continuous improvement – developing and acting on a plan in each school</a:t>
            </a:r>
          </a:p>
          <a:p>
            <a:r>
              <a:rPr lang="en-US" sz="2200" dirty="0"/>
              <a:t>School-level control of professional development</a:t>
            </a:r>
          </a:p>
          <a:p>
            <a:r>
              <a:rPr lang="en-US" sz="2200" dirty="0"/>
              <a:t>Differentiated teacher responsibilities and resulting compensation </a:t>
            </a:r>
          </a:p>
          <a:p>
            <a:r>
              <a:rPr lang="en-US" sz="2200" dirty="0"/>
              <a:t>Shared accountability for supporting teachers who aren’t performing and dismissing those who </a:t>
            </a:r>
            <a:r>
              <a:rPr lang="en-US" sz="2200"/>
              <a:t>don’t improve </a:t>
            </a:r>
            <a:r>
              <a:rPr lang="en-US" sz="2200" dirty="0"/>
              <a:t>after support with expedited dismissal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DC26B4-D89B-EDB4-51CC-6B41384CA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674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840F5-DDA1-6448-B36B-0307582AD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Promising Example – The Springfield Empowerment Zone Partnership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81A6E4-23C6-27AA-1F30-8ED90806BE7A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en-US" dirty="0"/>
              <a:t>Contract Highlights: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Joint commitment to collaboration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School based shared decision-making through teacher leadership teams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Streamlined dispute resolution and due process</a:t>
            </a:r>
            <a:endParaRPr lang="en-US" dirty="0">
              <a:highlight>
                <a:srgbClr val="FFFF00"/>
              </a:highligh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Best qualified staff chosen from internal and external candidates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Reduced emphasis on seniority in teacher assignment and lay-offs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Career ladder</a:t>
            </a:r>
          </a:p>
        </p:txBody>
      </p:sp>
      <p:pic>
        <p:nvPicPr>
          <p:cNvPr id="1026" name="Picture 2" descr="Signing and shaking hands after a contract review ">
            <a:extLst>
              <a:ext uri="{FF2B5EF4-FFF2-40B4-BE49-F238E27FC236}">
                <a16:creationId xmlns:a16="http://schemas.microsoft.com/office/drawing/2014/main" id="{54F18D2B-D889-1077-4983-B6069549BB5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66" y="2627697"/>
            <a:ext cx="3388260" cy="277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35F9A6-B521-F029-62E5-399652717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907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840F5-DDA1-6448-B36B-0307582AD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Promising Example – The Springfield Empowerment Zone Partnership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81A6E4-23C6-27AA-1F30-8ED90806BE7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661820" y="1816915"/>
            <a:ext cx="6698156" cy="4491287"/>
          </a:xfrm>
        </p:spPr>
        <p:txBody>
          <a:bodyPr/>
          <a:lstStyle/>
          <a:p>
            <a:r>
              <a:rPr lang="en-US" dirty="0"/>
              <a:t>Results: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+160% school leaders of color and +54% teachers of color over 5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+40% high school graduation rate 2017-21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2020-21:</a:t>
            </a:r>
          </a:p>
          <a:p>
            <a:pPr marL="571500" lvl="1" indent="-342900"/>
            <a:r>
              <a:rPr lang="en-US" dirty="0"/>
              <a:t>9 of 12 schools decreased suspensions</a:t>
            </a:r>
          </a:p>
          <a:p>
            <a:pPr marL="571500" lvl="1" indent="-342900"/>
            <a:r>
              <a:rPr lang="en-US" dirty="0"/>
              <a:t>10 of 12 increased attendance </a:t>
            </a:r>
          </a:p>
          <a:p>
            <a:pPr marL="571500" lvl="1" indent="-342900"/>
            <a:r>
              <a:rPr lang="en-US" dirty="0"/>
              <a:t>10 of 12 decreased chronic absenteeism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69% of parents wouldn’t change their student’s school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96% of teachers ratified most recent contract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6" name="Picture 2" descr="Signing and shaking hands after a contract review ">
            <a:extLst>
              <a:ext uri="{FF2B5EF4-FFF2-40B4-BE49-F238E27FC236}">
                <a16:creationId xmlns:a16="http://schemas.microsoft.com/office/drawing/2014/main" id="{54F18D2B-D889-1077-4983-B6069549BB5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66" y="2627697"/>
            <a:ext cx="3388260" cy="277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137C11-C976-B764-DC74-052F7C60E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985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9874B-BCA9-8420-1595-EDD1865A0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noFill/>
        </p:spPr>
        <p:txBody>
          <a:bodyPr anchor="ctr"/>
          <a:lstStyle/>
          <a:p>
            <a:r>
              <a:rPr lang="en-US" dirty="0"/>
              <a:t>Support and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5FD2B-E3E5-1C2B-0151-21F216B14A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650460" cy="4297680"/>
          </a:xfrm>
          <a:noFill/>
        </p:spPr>
        <p:txBody>
          <a:bodyPr>
            <a:normAutofit lnSpcReduction="10000"/>
          </a:bodyPr>
          <a:lstStyle/>
          <a:p>
            <a:pPr lvl="1"/>
            <a:r>
              <a:rPr lang="en-US" sz="2800" dirty="0"/>
              <a:t>Collaboration and best practice</a:t>
            </a:r>
          </a:p>
          <a:p>
            <a:pPr marL="0" lvl="1" indent="0">
              <a:buNone/>
            </a:pPr>
            <a:endParaRPr lang="en-US" dirty="0"/>
          </a:p>
          <a:p>
            <a:pPr lvl="1"/>
            <a:r>
              <a:rPr lang="en-US" sz="2800" dirty="0"/>
              <a:t>Collaborative dispute resolution</a:t>
            </a:r>
          </a:p>
          <a:p>
            <a:pPr lvl="1"/>
            <a:endParaRPr lang="en-US" dirty="0"/>
          </a:p>
          <a:p>
            <a:pPr lvl="1"/>
            <a:r>
              <a:rPr lang="en-US" sz="2800" dirty="0"/>
              <a:t>Time for planning, collaboration and professional development</a:t>
            </a:r>
          </a:p>
          <a:p>
            <a:pPr lvl="1"/>
            <a:endParaRPr lang="en-US" dirty="0"/>
          </a:p>
          <a:p>
            <a:pPr lvl="1"/>
            <a:r>
              <a:rPr lang="en-US" sz="2800" dirty="0"/>
              <a:t>Time for working with families and community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CF11E69-1C71-5BD6-6220-CE4C3051167B}"/>
              </a:ext>
            </a:extLst>
          </p:cNvPr>
          <p:cNvPicPr>
            <a:picLocks noGrp="1" noChangeAspect="1" noChangeArrowheads="1"/>
          </p:cNvPicPr>
          <p:nvPr>
            <p:ph sz="half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880" y="1306286"/>
            <a:ext cx="4312920" cy="440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B7C7D2-8CDB-35A1-7012-F90B102AD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437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45968-70F7-0180-6448-3547E442E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noFill/>
        </p:spPr>
        <p:txBody>
          <a:bodyPr anchor="ctr">
            <a:noAutofit/>
          </a:bodyPr>
          <a:lstStyle/>
          <a:p>
            <a:r>
              <a:rPr lang="en-US" dirty="0"/>
              <a:t>Amend State Law </a:t>
            </a:r>
          </a:p>
        </p:txBody>
      </p:sp>
      <p:graphicFrame>
        <p:nvGraphicFramePr>
          <p:cNvPr id="9" name="Table Placeholder 8">
            <a:extLst>
              <a:ext uri="{FF2B5EF4-FFF2-40B4-BE49-F238E27FC236}">
                <a16:creationId xmlns:a16="http://schemas.microsoft.com/office/drawing/2014/main" id="{D93123EC-C17E-C5F9-B2F4-6525E4A2DF1A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3922126435"/>
              </p:ext>
            </p:extLst>
          </p:nvPr>
        </p:nvGraphicFramePr>
        <p:xfrm>
          <a:off x="462987" y="1990846"/>
          <a:ext cx="10890814" cy="406001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445407">
                  <a:extLst>
                    <a:ext uri="{9D8B030D-6E8A-4147-A177-3AD203B41FA5}">
                      <a16:colId xmlns:a16="http://schemas.microsoft.com/office/drawing/2014/main" val="2178915243"/>
                    </a:ext>
                  </a:extLst>
                </a:gridCol>
                <a:gridCol w="5445407">
                  <a:extLst>
                    <a:ext uri="{9D8B030D-6E8A-4147-A177-3AD203B41FA5}">
                      <a16:colId xmlns:a16="http://schemas.microsoft.com/office/drawing/2014/main" val="1159168987"/>
                    </a:ext>
                  </a:extLst>
                </a:gridCol>
              </a:tblGrid>
              <a:tr h="5510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 order to: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991968"/>
                  </a:ext>
                </a:extLst>
              </a:tr>
              <a:tr h="7162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Constitutional Amendment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Create legally enforceable right to education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534009"/>
                  </a:ext>
                </a:extLst>
              </a:tr>
              <a:tr h="7162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RIGL 16-13-6 (specific to Providence)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Base teacher lay-offs on criteria in addition to seniority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345594"/>
                  </a:ext>
                </a:extLst>
              </a:tr>
              <a:tr h="643835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pPr algn="ctr"/>
                      <a:r>
                        <a:rPr lang="en-US" dirty="0"/>
                        <a:t>RIGL 16-13-4 (specific to Providence)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Expedite due process when union and management agree performance is unacceptable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6665540"/>
                  </a:ext>
                </a:extLst>
              </a:tr>
              <a:tr h="7162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RIGL 16-7-29 (specific to Providence)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Allow negotiation of a career ladder that rewards teachers for taking on additional responsibilities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716823"/>
                  </a:ext>
                </a:extLst>
              </a:tr>
              <a:tr h="7162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RIGL 16-7.1-5 (Crowley Act)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Permit State to require action if changes aren’t made through negotiations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700772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D5CE94-1B4A-BC4C-2421-12E0AFEC3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188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9874B-BCA9-8420-1595-EDD1865A0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noFill/>
        </p:spPr>
        <p:txBody>
          <a:bodyPr anchor="ctr"/>
          <a:lstStyle/>
          <a:p>
            <a:r>
              <a:rPr lang="en-US" dirty="0"/>
              <a:t>Hold Administrators Accountable for Collaborative Decision-Making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5FD2B-E3E5-1C2B-0151-21F216B14A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76463" cy="4297680"/>
          </a:xfrm>
          <a:noFill/>
        </p:spPr>
        <p:txBody>
          <a:bodyPr>
            <a:normAutofit fontScale="92500"/>
          </a:bodyPr>
          <a:lstStyle/>
          <a:p>
            <a:pPr lvl="1"/>
            <a:r>
              <a:rPr lang="en-US" sz="2800" dirty="0"/>
              <a:t>Provide training and mentoring in collaborative decision-making for building and district administrators</a:t>
            </a:r>
            <a:endParaRPr lang="en-US" dirty="0"/>
          </a:p>
          <a:p>
            <a:pPr lvl="1"/>
            <a:r>
              <a:rPr lang="en-US" sz="2800" dirty="0"/>
              <a:t>Prioritize collaborative skills and behaviors in administrator evaluations</a:t>
            </a:r>
          </a:p>
          <a:p>
            <a:pPr lvl="1"/>
            <a:r>
              <a:rPr lang="en-US" sz="2800" dirty="0"/>
              <a:t>Prioritize supporting site-based management in district administrator evaluations</a:t>
            </a:r>
          </a:p>
        </p:txBody>
      </p:sp>
      <p:pic>
        <p:nvPicPr>
          <p:cNvPr id="3078" name="Picture 6" descr="Teacher Development">
            <a:extLst>
              <a:ext uri="{FF2B5EF4-FFF2-40B4-BE49-F238E27FC236}">
                <a16:creationId xmlns:a16="http://schemas.microsoft.com/office/drawing/2014/main" id="{909A3708-C2F1-7BCC-815E-5348E7F3D879}"/>
              </a:ext>
            </a:extLst>
          </p:cNvPr>
          <p:cNvPicPr>
            <a:picLocks noGrp="1" noChangeAspect="1" noChangeArrowheads="1"/>
          </p:cNvPicPr>
          <p:nvPr>
            <p:ph sz="half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88" y="1825625"/>
            <a:ext cx="5518150" cy="389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13780-E904-FD7E-10B6-5F5ED5F5D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39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CBB12-7AC0-9DD5-952B-7AFD2C034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System Does Not Serve All Students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258CF85D-4B06-A637-9188-A48F66529E9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610100" y="1825625"/>
            <a:ext cx="6743698" cy="4297680"/>
          </a:xfrm>
        </p:spPr>
        <p:txBody>
          <a:bodyPr>
            <a:normAutofit/>
          </a:bodyPr>
          <a:lstStyle/>
          <a:p>
            <a:r>
              <a:rPr lang="en-US" sz="2000" b="1" i="1" dirty="0">
                <a:solidFill>
                  <a:srgbClr val="00B050"/>
                </a:solidFill>
              </a:rPr>
              <a:t>The system was never set up to serve all kids. It has very, very, reliably serviced about 30% - no matter what we do - and about 40% get through it - and about 30% don't do very well. And [that percentage rises to] 50% if you're [in] a targeted population. And that is not a new number. . . . We've been doing that consistently, and we are still doing that.</a:t>
            </a:r>
            <a:endParaRPr lang="en-US" sz="2000" i="1" dirty="0"/>
          </a:p>
          <a:p>
            <a:r>
              <a:rPr lang="en-US" sz="2000" dirty="0"/>
              <a:t>Peter </a:t>
            </a:r>
            <a:r>
              <a:rPr lang="en-US" sz="2000" dirty="0" err="1"/>
              <a:t>McWalters</a:t>
            </a:r>
            <a:r>
              <a:rPr lang="en-US" sz="2000" dirty="0"/>
              <a:t>, Former Commissioner of Rhode Island</a:t>
            </a:r>
          </a:p>
          <a:p>
            <a:pPr algn="ctr"/>
            <a:endParaRPr lang="en-US" sz="2000" dirty="0"/>
          </a:p>
          <a:p>
            <a:pPr algn="ctr"/>
            <a:r>
              <a:rPr lang="en-US" sz="2000" b="1" dirty="0"/>
              <a:t>Every adult in Rhode Island owes it to Providence students to change this.</a:t>
            </a:r>
          </a:p>
          <a:p>
            <a:endParaRPr lang="en-US" dirty="0">
              <a:hlinkClick r:id="rId3"/>
            </a:endParaRPr>
          </a:p>
          <a:p>
            <a:endParaRPr lang="en-US" dirty="0">
              <a:hlinkClick r:id="rId3"/>
            </a:endParaRPr>
          </a:p>
          <a:p>
            <a:endParaRPr lang="en-US" dirty="0"/>
          </a:p>
        </p:txBody>
      </p:sp>
      <p:pic>
        <p:nvPicPr>
          <p:cNvPr id="1026" name="Picture 2" descr="Students in Kenya Posey’s classroom at Davison Elementary-Middle School rush to back up their conclusions about a novel they’re reading.">
            <a:extLst>
              <a:ext uri="{FF2B5EF4-FFF2-40B4-BE49-F238E27FC236}">
                <a16:creationId xmlns:a16="http://schemas.microsoft.com/office/drawing/2014/main" id="{8BCCD336-DE9F-0B6F-75CD-FCDC40305E5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2362201"/>
            <a:ext cx="346392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645781-6E67-1C70-D43D-DA9A62B0B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39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63CB3-2956-E8D2-C23D-A3BAA7295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5929" y="1349825"/>
            <a:ext cx="6560142" cy="3063149"/>
          </a:xfrm>
          <a:noFill/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CEBD4-35BF-26BB-D438-DA43EBD5EE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15929" y="4412973"/>
            <a:ext cx="6560142" cy="1935571"/>
          </a:xfrm>
          <a:noFill/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D6F254-AC87-350D-72DF-B71AB5387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98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2181D-911C-1343-7267-E35AC86C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57" y="1119031"/>
            <a:ext cx="4384736" cy="4619938"/>
          </a:xfrm>
          <a:noFill/>
        </p:spPr>
        <p:txBody>
          <a:bodyPr>
            <a:noAutofit/>
          </a:bodyPr>
          <a:lstStyle/>
          <a:p>
            <a:r>
              <a:rPr lang="en-US" dirty="0"/>
              <a:t>About the Commission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A8735-F1DC-1DE6-0A38-429B2F660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1708" y="554942"/>
            <a:ext cx="5552091" cy="5768220"/>
          </a:xfrm>
          <a:noFill/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Membership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/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/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Charge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	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/>
          </a:p>
          <a:p>
            <a:pPr algn="ctr"/>
            <a:r>
              <a:rPr lang="en-US" sz="2800" dirty="0"/>
              <a:t>Who Testified</a:t>
            </a:r>
          </a:p>
        </p:txBody>
      </p:sp>
    </p:spTree>
    <p:extLst>
      <p:ext uri="{BB962C8B-B14F-4D97-AF65-F5344CB8AC3E}">
        <p14:creationId xmlns:p14="http://schemas.microsoft.com/office/powerpoint/2010/main" val="3325497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CD1F12-38A7-DFA2-C2A4-F0826B913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Commission Members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FF025C-97B4-EF33-E992-6D169BB502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Senator Samuel D. Zurier – </a:t>
            </a:r>
            <a:r>
              <a:rPr lang="en-US" i="1" dirty="0"/>
              <a:t>Chair</a:t>
            </a:r>
          </a:p>
          <a:p>
            <a:r>
              <a:rPr lang="en-US" dirty="0"/>
              <a:t>Senator Meghan </a:t>
            </a:r>
            <a:r>
              <a:rPr lang="en-US" dirty="0" err="1"/>
              <a:t>Kallman</a:t>
            </a:r>
            <a:r>
              <a:rPr lang="en-US" dirty="0"/>
              <a:t> – </a:t>
            </a:r>
            <a:r>
              <a:rPr lang="en-US" i="1" dirty="0"/>
              <a:t>Senate Appointee</a:t>
            </a:r>
          </a:p>
          <a:p>
            <a:r>
              <a:rPr lang="en-US" dirty="0"/>
              <a:t>Senator Jessica de la Cruz – </a:t>
            </a:r>
            <a:r>
              <a:rPr lang="en-US" i="1" dirty="0"/>
              <a:t>Senate Appointee</a:t>
            </a:r>
          </a:p>
          <a:p>
            <a:r>
              <a:rPr lang="en-US" dirty="0"/>
              <a:t>Zachary Scott – </a:t>
            </a:r>
            <a:r>
              <a:rPr lang="en-US" i="1" dirty="0"/>
              <a:t>Providence Public Schools</a:t>
            </a:r>
          </a:p>
          <a:p>
            <a:r>
              <a:rPr lang="en-US" dirty="0"/>
              <a:t>Lisa Odom-Villella – </a:t>
            </a:r>
            <a:r>
              <a:rPr lang="en-US" i="1" dirty="0"/>
              <a:t>RI Dept. of Education</a:t>
            </a:r>
          </a:p>
          <a:p>
            <a:r>
              <a:rPr lang="en-US" dirty="0"/>
              <a:t>Thomas Kerr-</a:t>
            </a:r>
            <a:r>
              <a:rPr lang="en-US" dirty="0" err="1"/>
              <a:t>Vanderslice</a:t>
            </a:r>
            <a:r>
              <a:rPr lang="en-US" dirty="0"/>
              <a:t> – </a:t>
            </a:r>
            <a:r>
              <a:rPr lang="en-US" i="1" dirty="0"/>
              <a:t>City of Providence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8D5F75-4CCB-E9EF-3258-449AB006BA1E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en-US" dirty="0"/>
              <a:t>Erlin </a:t>
            </a:r>
            <a:r>
              <a:rPr lang="en-US" dirty="0" err="1"/>
              <a:t>Rogel</a:t>
            </a:r>
            <a:r>
              <a:rPr lang="en-US" dirty="0"/>
              <a:t> – </a:t>
            </a:r>
            <a:r>
              <a:rPr lang="en-US" i="1" dirty="0"/>
              <a:t>Providence Public School Board</a:t>
            </a:r>
          </a:p>
          <a:p>
            <a:r>
              <a:rPr lang="en-US" dirty="0" err="1"/>
              <a:t>Wobberson</a:t>
            </a:r>
            <a:r>
              <a:rPr lang="en-US" dirty="0"/>
              <a:t> Torchon – </a:t>
            </a:r>
            <a:r>
              <a:rPr lang="en-US" i="1" dirty="0"/>
              <a:t>Principal, Mt. Pleasant High School</a:t>
            </a:r>
          </a:p>
          <a:p>
            <a:r>
              <a:rPr lang="en-US" dirty="0"/>
              <a:t>Jeremy Sencer – </a:t>
            </a:r>
            <a:r>
              <a:rPr lang="en-US" i="1" dirty="0"/>
              <a:t>RI Federation of Teachers</a:t>
            </a:r>
          </a:p>
          <a:p>
            <a:r>
              <a:rPr lang="en-US" dirty="0" err="1"/>
              <a:t>Nirva</a:t>
            </a:r>
            <a:r>
              <a:rPr lang="en-US" dirty="0"/>
              <a:t> LaFortune – </a:t>
            </a:r>
            <a:r>
              <a:rPr lang="en-US" i="1" dirty="0"/>
              <a:t>PPSD Parent</a:t>
            </a:r>
          </a:p>
          <a:p>
            <a:r>
              <a:rPr lang="en-US" dirty="0"/>
              <a:t>Marcus Tremblay – </a:t>
            </a:r>
            <a:r>
              <a:rPr lang="en-US" i="1" dirty="0"/>
              <a:t>Student, Classical High School</a:t>
            </a:r>
          </a:p>
          <a:p>
            <a:r>
              <a:rPr lang="en-US" dirty="0"/>
              <a:t>Susan Lusi – </a:t>
            </a:r>
            <a:r>
              <a:rPr lang="en-US" i="1" dirty="0"/>
              <a:t>Ex Officio Member</a:t>
            </a:r>
          </a:p>
          <a:p>
            <a:r>
              <a:rPr lang="en-US" dirty="0"/>
              <a:t>Steve Smith – </a:t>
            </a:r>
            <a:r>
              <a:rPr lang="en-US" i="1" dirty="0"/>
              <a:t>Ex Officio Member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65ECD6-35D3-E2F3-A566-636AA5AD1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817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45ECE31-CECC-4485-5BBA-4CA0AD66E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Commission’s Charge &amp; Its Importance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BBAC21-3A4E-FA1E-2C12-CC71ED549BE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Review the professional standards and the labor-management relationship for employees of the Providence Public Schools, particularly as defined by State law; and </a:t>
            </a:r>
          </a:p>
          <a:p>
            <a:r>
              <a:rPr lang="en-US" dirty="0"/>
              <a:t>Develop recommendations that promote a rewarding professional environment and great school-based flexibility and accountability for the district’s professional educators.</a:t>
            </a:r>
          </a:p>
          <a:p>
            <a:pPr marL="0" indent="0">
              <a:buNone/>
            </a:pPr>
            <a:endParaRPr lang="en-US" i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b="1" i="1" dirty="0">
                <a:solidFill>
                  <a:srgbClr val="7030A0"/>
                </a:solidFill>
              </a:rPr>
              <a:t>This is important because high quality educators, working together, </a:t>
            </a:r>
          </a:p>
          <a:p>
            <a:pPr marL="0" indent="0" algn="ctr">
              <a:buNone/>
            </a:pPr>
            <a:r>
              <a:rPr lang="en-US" b="1" i="1" dirty="0">
                <a:solidFill>
                  <a:srgbClr val="7030A0"/>
                </a:solidFill>
              </a:rPr>
              <a:t>create powerful student learning.</a:t>
            </a: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33E7E0-4680-1667-4154-8B55E3A2C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733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CD1F12-38A7-DFA2-C2A4-F0826B913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 Who Testified </a:t>
            </a:r>
            <a:r>
              <a:rPr lang="en-US" sz="4000" dirty="0"/>
              <a:t>(in order of appearance)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FF025C-97B4-EF33-E992-6D169BB502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Jo Anderson Jr. – </a:t>
            </a:r>
            <a:r>
              <a:rPr lang="en-US" i="1" dirty="0"/>
              <a:t>Founder,</a:t>
            </a:r>
            <a:r>
              <a:rPr lang="en-US" dirty="0"/>
              <a:t> </a:t>
            </a:r>
            <a:r>
              <a:rPr lang="en-US" i="1" dirty="0"/>
              <a:t>Consortium for Educational Change</a:t>
            </a:r>
          </a:p>
          <a:p>
            <a:r>
              <a:rPr lang="en-US" dirty="0"/>
              <a:t>Heather Peske – </a:t>
            </a:r>
            <a:r>
              <a:rPr lang="en-US" i="1" dirty="0"/>
              <a:t>President, National Council on Teacher Quality</a:t>
            </a:r>
          </a:p>
          <a:p>
            <a:r>
              <a:rPr lang="en-US" dirty="0"/>
              <a:t>Nancy Mullen – </a:t>
            </a:r>
            <a:r>
              <a:rPr lang="en-US" i="1" dirty="0"/>
              <a:t>Retired Principal (Providence and Massachusetts)</a:t>
            </a:r>
          </a:p>
          <a:p>
            <a:r>
              <a:rPr lang="en-US" dirty="0"/>
              <a:t>Paul </a:t>
            </a:r>
            <a:r>
              <a:rPr lang="en-US" dirty="0" err="1"/>
              <a:t>Reville</a:t>
            </a:r>
            <a:r>
              <a:rPr lang="en-US" dirty="0"/>
              <a:t> – </a:t>
            </a:r>
            <a:r>
              <a:rPr lang="en-US" i="1" dirty="0"/>
              <a:t>Founding Director, Harvard University Education Redesign Lab</a:t>
            </a:r>
          </a:p>
          <a:p>
            <a:r>
              <a:rPr lang="en-US" dirty="0"/>
              <a:t>Evan Stone – </a:t>
            </a:r>
            <a:r>
              <a:rPr lang="en-US" i="1" dirty="0"/>
              <a:t>Co-Founder, Educators for Excellence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8D5F75-4CCB-E9EF-3258-449AB006BA1E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en-US" dirty="0"/>
              <a:t>John </a:t>
            </a:r>
            <a:r>
              <a:rPr lang="en-US" dirty="0" err="1"/>
              <a:t>Papay</a:t>
            </a:r>
            <a:r>
              <a:rPr lang="en-US" dirty="0"/>
              <a:t> – </a:t>
            </a:r>
            <a:r>
              <a:rPr lang="en-US" i="1" dirty="0"/>
              <a:t>Director, Brown University Annenberg Institute for School Reform</a:t>
            </a:r>
          </a:p>
          <a:p>
            <a:r>
              <a:rPr lang="en-US" dirty="0"/>
              <a:t>Peter </a:t>
            </a:r>
            <a:r>
              <a:rPr lang="en-US" dirty="0" err="1"/>
              <a:t>McWalters</a:t>
            </a:r>
            <a:r>
              <a:rPr lang="en-US" dirty="0"/>
              <a:t> – </a:t>
            </a:r>
            <a:r>
              <a:rPr lang="en-US" i="1" dirty="0"/>
              <a:t>Former Commissioner, RI Department of Education</a:t>
            </a:r>
          </a:p>
          <a:p>
            <a:r>
              <a:rPr lang="en-US" dirty="0"/>
              <a:t>Andres Alonso – </a:t>
            </a:r>
            <a:r>
              <a:rPr lang="en-US" i="1" dirty="0"/>
              <a:t>Former Harvard University Professor of Practice and CEO of Baltimore Public Schools</a:t>
            </a:r>
          </a:p>
          <a:p>
            <a:r>
              <a:rPr lang="en-US" dirty="0"/>
              <a:t>Saul Rubinstein – </a:t>
            </a:r>
            <a:r>
              <a:rPr lang="en-US" i="1" dirty="0"/>
              <a:t>Director, Rutgers University Collaborative School Leadership Initiative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184510-EEA5-890D-694F-511002A71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251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2181D-911C-1343-7267-E35AC86C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57" y="1119031"/>
            <a:ext cx="4384736" cy="4619938"/>
          </a:xfrm>
          <a:noFill/>
        </p:spPr>
        <p:txBody>
          <a:bodyPr>
            <a:noAutofit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A8735-F1DC-1DE6-0A38-429B2F660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1708" y="554942"/>
            <a:ext cx="5552091" cy="5768220"/>
          </a:xfrm>
          <a:noFill/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Vision for Providence Schools 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Today’s Reality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Shared accountability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-   What it is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Why it’s important for teachers &amp; kids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	</a:t>
            </a:r>
          </a:p>
          <a:p>
            <a:r>
              <a:rPr lang="en-US" dirty="0"/>
              <a:t>Commission’s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3920724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>
            <a:extLst>
              <a:ext uri="{FF2B5EF4-FFF2-40B4-BE49-F238E27FC236}">
                <a16:creationId xmlns:a16="http://schemas.microsoft.com/office/drawing/2014/main" id="{506502A5-FBA9-C8AA-69D6-C6451469D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2118" y="262762"/>
            <a:ext cx="5507421" cy="1216717"/>
          </a:xfrm>
        </p:spPr>
        <p:txBody>
          <a:bodyPr>
            <a:normAutofit fontScale="90000"/>
          </a:bodyPr>
          <a:lstStyle/>
          <a:p>
            <a:r>
              <a:rPr lang="en-US" dirty="0"/>
              <a:t>The Vision: Shared Accountability</a:t>
            </a:r>
          </a:p>
        </p:txBody>
      </p:sp>
      <p:pic>
        <p:nvPicPr>
          <p:cNvPr id="1026" name="Picture 2" descr="22,400+ Overlapping Hands Stock Photos, Pictures &amp; Royalty ...">
            <a:extLst>
              <a:ext uri="{FF2B5EF4-FFF2-40B4-BE49-F238E27FC236}">
                <a16:creationId xmlns:a16="http://schemas.microsoft.com/office/drawing/2014/main" id="{61337E57-2DC6-0822-372E-8435CF445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" r="-2" b="2444"/>
          <a:stretch/>
        </p:blipFill>
        <p:spPr bwMode="auto">
          <a:xfrm>
            <a:off x="707393" y="847600"/>
            <a:ext cx="4619625" cy="4617720"/>
          </a:xfrm>
          <a:prstGeom prst="ellipse">
            <a:avLst/>
          </a:prstGeom>
          <a:solidFill>
            <a:srgbClr val="FFFFFF"/>
          </a:solidFill>
        </p:spPr>
      </p:pic>
      <p:sp>
        <p:nvSpPr>
          <p:cNvPr id="1033" name="Content Placeholder 3">
            <a:extLst>
              <a:ext uri="{FF2B5EF4-FFF2-40B4-BE49-F238E27FC236}">
                <a16:creationId xmlns:a16="http://schemas.microsoft.com/office/drawing/2014/main" id="{834D50E1-A53D-3E3F-1717-F01C7B7EA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2118" y="1582025"/>
            <a:ext cx="5507421" cy="461772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Excellent education for every student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Schools that attract and retain high quality, diverse teachers and other educators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Educators who work together to educate students well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Teachers have meaningful participation in decision-making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Teachers are responsible for maintaining high standards within the profession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25E029-68FC-D939-FB65-94A1EBF94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087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A15DE-D135-0710-9984-A0A55E960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437"/>
            <a:ext cx="5257800" cy="1525860"/>
          </a:xfrm>
          <a:noFill/>
        </p:spPr>
        <p:txBody>
          <a:bodyPr anchor="b"/>
          <a:lstStyle/>
          <a:p>
            <a:r>
              <a:rPr lang="en-US" dirty="0"/>
              <a:t>Shared Accountability is Crucial for Kids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8AA23-D8D0-93BE-5C5F-103A750B0D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55371"/>
            <a:ext cx="5257800" cy="3871803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Teachers working together improves student learning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Share best practices and data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Offer informed insights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Learning from one another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Every teacher needs to be good; but research shows that good teachers, working together, help students learn even more</a:t>
            </a:r>
          </a:p>
        </p:txBody>
      </p:sp>
      <p:pic>
        <p:nvPicPr>
          <p:cNvPr id="11" name="Picture Placeholder 13" descr="Kids playing and drawing on the ground">
            <a:extLst>
              <a:ext uri="{FF2B5EF4-FFF2-40B4-BE49-F238E27FC236}">
                <a16:creationId xmlns:a16="http://schemas.microsoft.com/office/drawing/2014/main" id="{1505EF47-21F0-359C-67AF-1DE6EA73D60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" r="15"/>
          <a:stretch/>
        </p:blipFill>
        <p:spPr>
          <a:xfrm>
            <a:off x="6413114" y="845068"/>
            <a:ext cx="5193792" cy="519379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7F1459-61F0-D8B8-543D-AA85806D4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93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5" descr="Boy playing in playground in front of apartment building&#10;">
            <a:extLst>
              <a:ext uri="{FF2B5EF4-FFF2-40B4-BE49-F238E27FC236}">
                <a16:creationId xmlns:a16="http://schemas.microsoft.com/office/drawing/2014/main" id="{46148692-01F9-F0AF-248D-A06D949F314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0034E89-1952-5288-08A0-70A4A73BE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8168" y="923544"/>
            <a:ext cx="6455664" cy="5010912"/>
          </a:xfrm>
          <a:noFill/>
        </p:spPr>
        <p:txBody>
          <a:bodyPr anchor="ctr"/>
          <a:lstStyle/>
          <a:p>
            <a:r>
              <a:rPr lang="en-US" dirty="0"/>
              <a:t>How do we get </a:t>
            </a:r>
            <a:br>
              <a:rPr lang="en-US" dirty="0"/>
            </a:br>
            <a:r>
              <a:rPr lang="en-US" dirty="0"/>
              <a:t>there in Providence?</a:t>
            </a:r>
          </a:p>
        </p:txBody>
      </p:sp>
    </p:spTree>
    <p:extLst>
      <p:ext uri="{BB962C8B-B14F-4D97-AF65-F5344CB8AC3E}">
        <p14:creationId xmlns:p14="http://schemas.microsoft.com/office/powerpoint/2010/main" val="175612804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M78504181">
      <a:dk1>
        <a:srgbClr val="000000"/>
      </a:dk1>
      <a:lt1>
        <a:srgbClr val="FFFFFF"/>
      </a:lt1>
      <a:dk2>
        <a:srgbClr val="FFF8F4"/>
      </a:dk2>
      <a:lt2>
        <a:srgbClr val="E8E8E8"/>
      </a:lt2>
      <a:accent1>
        <a:srgbClr val="EE7660"/>
      </a:accent1>
      <a:accent2>
        <a:srgbClr val="4D90EF"/>
      </a:accent2>
      <a:accent3>
        <a:srgbClr val="5B5160"/>
      </a:accent3>
      <a:accent4>
        <a:srgbClr val="2BC2B4"/>
      </a:accent4>
      <a:accent5>
        <a:srgbClr val="C097F8"/>
      </a:accent5>
      <a:accent6>
        <a:srgbClr val="FF9413"/>
      </a:accent6>
      <a:hlink>
        <a:srgbClr val="467886"/>
      </a:hlink>
      <a:folHlink>
        <a:srgbClr val="96607D"/>
      </a:folHlink>
    </a:clrScheme>
    <a:fontScheme name="Custom 49">
      <a:majorFont>
        <a:latin typeface="Tw Cen MT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M78504181_Win32_SL_V11" id="{D9600F65-346D-4C25-A611-673E5C44A142}" vid="{299F2556-E258-444F-A1E6-FA759CE228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1294</Words>
  <Application>Microsoft Office PowerPoint</Application>
  <PresentationFormat>Widescreen</PresentationFormat>
  <Paragraphs>179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Aptos</vt:lpstr>
      <vt:lpstr>Arial</vt:lpstr>
      <vt:lpstr>Avenir Next LT Pro</vt:lpstr>
      <vt:lpstr>Avenir Next LT Pro Light</vt:lpstr>
      <vt:lpstr>Calibri</vt:lpstr>
      <vt:lpstr>Tw Cen MT</vt:lpstr>
      <vt:lpstr>Custom</vt:lpstr>
      <vt:lpstr>Senate Study Commission Report on Improving Providence Schools </vt:lpstr>
      <vt:lpstr>About the Commission</vt:lpstr>
      <vt:lpstr>Commission Members</vt:lpstr>
      <vt:lpstr>The Commission’s Charge &amp; Its Importance</vt:lpstr>
      <vt:lpstr>People Who Testified (in order of appearance)</vt:lpstr>
      <vt:lpstr>Overview</vt:lpstr>
      <vt:lpstr>The Vision: Shared Accountability</vt:lpstr>
      <vt:lpstr>Shared Accountability is Crucial for Kids</vt:lpstr>
      <vt:lpstr>How do we get  there in Providence?</vt:lpstr>
      <vt:lpstr>Commission Recommendations</vt:lpstr>
      <vt:lpstr>A Very Different Teachers’ Contract –  Look For:</vt:lpstr>
      <vt:lpstr>A Promising Example – The Springfield Empowerment Zone Partnership</vt:lpstr>
      <vt:lpstr>A Promising Example – The Springfield Empowerment Zone Partnership</vt:lpstr>
      <vt:lpstr>Support and Training</vt:lpstr>
      <vt:lpstr>Amend State Law </vt:lpstr>
      <vt:lpstr>Hold Administrators Accountable for Collaborative Decision-Making</vt:lpstr>
      <vt:lpstr>Today’s System Does Not Serve All Students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Susan Lusi</dc:creator>
  <cp:lastModifiedBy>Susan Lusi</cp:lastModifiedBy>
  <cp:revision>1</cp:revision>
  <dcterms:created xsi:type="dcterms:W3CDTF">2024-08-09T18:18:03Z</dcterms:created>
  <dcterms:modified xsi:type="dcterms:W3CDTF">2024-09-13T19:50:47Z</dcterms:modified>
</cp:coreProperties>
</file>